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60"/>
  </p:notesMasterIdLst>
  <p:sldIdLst>
    <p:sldId id="306" r:id="rId5"/>
    <p:sldId id="307" r:id="rId6"/>
    <p:sldId id="308" r:id="rId7"/>
    <p:sldId id="315" r:id="rId8"/>
    <p:sldId id="317" r:id="rId9"/>
    <p:sldId id="294" r:id="rId10"/>
    <p:sldId id="318" r:id="rId11"/>
    <p:sldId id="319" r:id="rId12"/>
    <p:sldId id="320" r:id="rId13"/>
    <p:sldId id="321" r:id="rId14"/>
    <p:sldId id="322" r:id="rId15"/>
    <p:sldId id="323" r:id="rId16"/>
    <p:sldId id="324" r:id="rId17"/>
    <p:sldId id="325" r:id="rId18"/>
    <p:sldId id="327" r:id="rId19"/>
    <p:sldId id="326" r:id="rId20"/>
    <p:sldId id="328" r:id="rId21"/>
    <p:sldId id="329" r:id="rId22"/>
    <p:sldId id="330" r:id="rId23"/>
    <p:sldId id="331" r:id="rId24"/>
    <p:sldId id="333" r:id="rId25"/>
    <p:sldId id="332" r:id="rId26"/>
    <p:sldId id="334" r:id="rId27"/>
    <p:sldId id="335" r:id="rId28"/>
    <p:sldId id="336" r:id="rId29"/>
    <p:sldId id="337" r:id="rId30"/>
    <p:sldId id="338" r:id="rId31"/>
    <p:sldId id="339" r:id="rId32"/>
    <p:sldId id="340" r:id="rId33"/>
    <p:sldId id="341" r:id="rId34"/>
    <p:sldId id="342" r:id="rId35"/>
    <p:sldId id="343" r:id="rId36"/>
    <p:sldId id="344" r:id="rId37"/>
    <p:sldId id="345" r:id="rId38"/>
    <p:sldId id="347" r:id="rId39"/>
    <p:sldId id="346" r:id="rId40"/>
    <p:sldId id="348" r:id="rId41"/>
    <p:sldId id="349" r:id="rId42"/>
    <p:sldId id="350" r:id="rId43"/>
    <p:sldId id="351" r:id="rId44"/>
    <p:sldId id="352" r:id="rId45"/>
    <p:sldId id="353" r:id="rId46"/>
    <p:sldId id="354" r:id="rId47"/>
    <p:sldId id="355" r:id="rId48"/>
    <p:sldId id="356" r:id="rId49"/>
    <p:sldId id="357" r:id="rId50"/>
    <p:sldId id="364" r:id="rId51"/>
    <p:sldId id="358" r:id="rId52"/>
    <p:sldId id="359" r:id="rId53"/>
    <p:sldId id="360" r:id="rId54"/>
    <p:sldId id="361" r:id="rId55"/>
    <p:sldId id="362" r:id="rId56"/>
    <p:sldId id="363" r:id="rId57"/>
    <p:sldId id="365" r:id="rId58"/>
    <p:sldId id="309"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4967" autoAdjust="0"/>
  </p:normalViewPr>
  <p:slideViewPr>
    <p:cSldViewPr snapToGrid="0">
      <p:cViewPr varScale="1">
        <p:scale>
          <a:sx n="89" d="100"/>
          <a:sy n="89" d="100"/>
        </p:scale>
        <p:origin x="466" y="72"/>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12/10/2023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298447" y="518160"/>
            <a:ext cx="8199235" cy="2348865"/>
          </a:xfrm>
        </p:spPr>
        <p:txBody>
          <a:bodyPr>
            <a:normAutofit/>
          </a:bodyPr>
          <a:lstStyle/>
          <a:p>
            <a:r>
              <a:rPr lang="en-US" sz="5400" spc="400" dirty="0">
                <a:solidFill>
                  <a:schemeClr val="bg1"/>
                </a:solidFill>
              </a:rPr>
              <a:t>Pharmaceutical Distribution Network</a:t>
            </a:r>
            <a:endParaRPr lang="en-US"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a:xfrm>
            <a:off x="6096000" y="4439845"/>
            <a:ext cx="5710514" cy="1197864"/>
          </a:xfrm>
        </p:spPr>
        <p:txBody>
          <a:bodyPr/>
          <a:lstStyle/>
          <a:p>
            <a:r>
              <a:rPr lang="en-US" sz="2000" b="1" dirty="0">
                <a:solidFill>
                  <a:schemeClr val="bg1"/>
                </a:solidFill>
              </a:rPr>
              <a:t>Mohammed </a:t>
            </a:r>
            <a:r>
              <a:rPr lang="en-US" sz="2000" b="1" dirty="0" err="1">
                <a:solidFill>
                  <a:schemeClr val="bg1"/>
                </a:solidFill>
              </a:rPr>
              <a:t>Anzal</a:t>
            </a:r>
            <a:r>
              <a:rPr lang="en-US" sz="2000" b="1" dirty="0">
                <a:solidFill>
                  <a:schemeClr val="bg1"/>
                </a:solidFill>
              </a:rPr>
              <a:t> Zafar Shaikh - 002815597</a:t>
            </a:r>
          </a:p>
          <a:p>
            <a:r>
              <a:rPr lang="en-US" sz="2000" b="1" dirty="0">
                <a:solidFill>
                  <a:schemeClr val="bg1"/>
                </a:solidFill>
              </a:rPr>
              <a:t>Mohammed </a:t>
            </a:r>
            <a:r>
              <a:rPr lang="en-US" b="1" dirty="0"/>
              <a:t>Z</a:t>
            </a:r>
            <a:r>
              <a:rPr lang="en-US" sz="2000" b="1" dirty="0">
                <a:solidFill>
                  <a:schemeClr val="bg1"/>
                </a:solidFill>
              </a:rPr>
              <a:t>akir </a:t>
            </a:r>
            <a:r>
              <a:rPr lang="en-US" b="1" dirty="0"/>
              <a:t>M</a:t>
            </a:r>
            <a:r>
              <a:rPr lang="en-US" sz="2000" b="1" dirty="0">
                <a:solidFill>
                  <a:schemeClr val="bg1"/>
                </a:solidFill>
              </a:rPr>
              <a:t>emon - 002275641</a:t>
            </a:r>
          </a:p>
          <a:p>
            <a:r>
              <a:rPr lang="en-US" b="1" dirty="0"/>
              <a:t>Sanal Pillai - 002878588</a:t>
            </a:r>
          </a:p>
        </p:txBody>
      </p:sp>
      <p:pic>
        <p:nvPicPr>
          <p:cNvPr id="7" name="Picture 6" descr="A cartoon of people at a pharmacy&#10;&#10;Description automatically generated">
            <a:extLst>
              <a:ext uri="{FF2B5EF4-FFF2-40B4-BE49-F238E27FC236}">
                <a16:creationId xmlns:a16="http://schemas.microsoft.com/office/drawing/2014/main" id="{907ACC45-E548-DE4E-8EAC-854E1E193250}"/>
              </a:ext>
            </a:extLst>
          </p:cNvPr>
          <p:cNvPicPr>
            <a:picLocks noChangeAspect="1"/>
          </p:cNvPicPr>
          <p:nvPr/>
        </p:nvPicPr>
        <p:blipFill rotWithShape="1">
          <a:blip r:embed="rId2"/>
          <a:srcRect b="9868"/>
          <a:stretch/>
        </p:blipFill>
        <p:spPr>
          <a:xfrm>
            <a:off x="-330172" y="2461914"/>
            <a:ext cx="7826347" cy="4396086"/>
          </a:xfrm>
          <a:prstGeom prst="rect">
            <a:avLst/>
          </a:prstGeom>
        </p:spPr>
      </p:pic>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72524-6161-A048-569A-959206E663A6}"/>
              </a:ext>
            </a:extLst>
          </p:cNvPr>
          <p:cNvSpPr>
            <a:spLocks noGrp="1"/>
          </p:cNvSpPr>
          <p:nvPr>
            <p:ph type="title"/>
          </p:nvPr>
        </p:nvSpPr>
        <p:spPr>
          <a:xfrm>
            <a:off x="838200" y="365125"/>
            <a:ext cx="10515600" cy="1325563"/>
          </a:xfrm>
        </p:spPr>
        <p:txBody>
          <a:bodyPr anchor="ctr">
            <a:normAutofit/>
          </a:bodyPr>
          <a:lstStyle/>
          <a:p>
            <a:r>
              <a:rPr lang="en-US" dirty="0"/>
              <a:t>Component Diagram</a:t>
            </a:r>
          </a:p>
        </p:txBody>
      </p:sp>
      <p:pic>
        <p:nvPicPr>
          <p:cNvPr id="8" name="Picture Placeholder 7" descr="A diagram of a diagram&#10;&#10;Description automatically generated with medium confidence">
            <a:extLst>
              <a:ext uri="{FF2B5EF4-FFF2-40B4-BE49-F238E27FC236}">
                <a16:creationId xmlns:a16="http://schemas.microsoft.com/office/drawing/2014/main" id="{691D4A65-66C5-F634-808B-EA116CFBC033}"/>
              </a:ext>
            </a:extLst>
          </p:cNvPr>
          <p:cNvPicPr>
            <a:picLocks noGrp="1" noChangeAspect="1"/>
          </p:cNvPicPr>
          <p:nvPr>
            <p:ph idx="1"/>
          </p:nvPr>
        </p:nvPicPr>
        <p:blipFill>
          <a:blip r:embed="rId2"/>
          <a:stretch>
            <a:fillRect/>
          </a:stretch>
        </p:blipFill>
        <p:spPr>
          <a:xfrm>
            <a:off x="1056377" y="1530984"/>
            <a:ext cx="9814823" cy="4784725"/>
          </a:xfrm>
          <a:noFill/>
        </p:spPr>
      </p:pic>
      <p:sp>
        <p:nvSpPr>
          <p:cNvPr id="5" name="Slide Number Placeholder 4">
            <a:extLst>
              <a:ext uri="{FF2B5EF4-FFF2-40B4-BE49-F238E27FC236}">
                <a16:creationId xmlns:a16="http://schemas.microsoft.com/office/drawing/2014/main" id="{64774D79-5A04-3134-6649-458379EE3A1C}"/>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10</a:t>
            </a:fld>
            <a:endParaRPr lang="en-US"/>
          </a:p>
        </p:txBody>
      </p:sp>
      <p:sp>
        <p:nvSpPr>
          <p:cNvPr id="4" name="Footer Placeholder 3">
            <a:extLst>
              <a:ext uri="{FF2B5EF4-FFF2-40B4-BE49-F238E27FC236}">
                <a16:creationId xmlns:a16="http://schemas.microsoft.com/office/drawing/2014/main" id="{4FE77224-7D3E-8C40-08BB-91E2BCA87547}"/>
              </a:ext>
            </a:extLst>
          </p:cNvPr>
          <p:cNvSpPr>
            <a:spLocks noGrp="1"/>
          </p:cNvSpPr>
          <p:nvPr>
            <p:ph type="ftr" sz="quarter" idx="4294967295"/>
          </p:nvPr>
        </p:nvSpPr>
        <p:spPr>
          <a:xfrm rot="16200000">
            <a:off x="9811512" y="1591056"/>
            <a:ext cx="3547872" cy="365125"/>
          </a:xfrm>
        </p:spPr>
        <p:txBody>
          <a:bodyPr/>
          <a:lstStyle/>
          <a:p>
            <a:pPr>
              <a:spcAft>
                <a:spcPts val="600"/>
              </a:spcAft>
            </a:pPr>
            <a:r>
              <a:rPr lang="en-US" dirty="0"/>
              <a:t>Pharmaceutical Distribution Network</a:t>
            </a:r>
          </a:p>
        </p:txBody>
      </p:sp>
    </p:spTree>
    <p:extLst>
      <p:ext uri="{BB962C8B-B14F-4D97-AF65-F5344CB8AC3E}">
        <p14:creationId xmlns:p14="http://schemas.microsoft.com/office/powerpoint/2010/main" val="1935803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41A4-5AD0-440E-7D24-696243D9FD88}"/>
              </a:ext>
            </a:extLst>
          </p:cNvPr>
          <p:cNvSpPr>
            <a:spLocks noGrp="1"/>
          </p:cNvSpPr>
          <p:nvPr>
            <p:ph type="title"/>
          </p:nvPr>
        </p:nvSpPr>
        <p:spPr>
          <a:xfrm>
            <a:off x="838200" y="365126"/>
            <a:ext cx="10515600" cy="540648"/>
          </a:xfrm>
        </p:spPr>
        <p:txBody>
          <a:bodyPr>
            <a:normAutofit/>
          </a:bodyPr>
          <a:lstStyle/>
          <a:p>
            <a:r>
              <a:rPr lang="en-US" sz="1600" dirty="0"/>
              <a:t>System Admin Login</a:t>
            </a:r>
          </a:p>
        </p:txBody>
      </p:sp>
      <p:sp>
        <p:nvSpPr>
          <p:cNvPr id="4" name="Slide Number Placeholder 3">
            <a:extLst>
              <a:ext uri="{FF2B5EF4-FFF2-40B4-BE49-F238E27FC236}">
                <a16:creationId xmlns:a16="http://schemas.microsoft.com/office/drawing/2014/main" id="{15CBF4F0-FDF9-4136-0C80-5E6045BE5991}"/>
              </a:ext>
            </a:extLst>
          </p:cNvPr>
          <p:cNvSpPr>
            <a:spLocks noGrp="1"/>
          </p:cNvSpPr>
          <p:nvPr>
            <p:ph type="sldNum" sz="quarter" idx="12"/>
          </p:nvPr>
        </p:nvSpPr>
        <p:spPr/>
        <p:txBody>
          <a:bodyPr/>
          <a:lstStyle/>
          <a:p>
            <a:fld id="{D8DA9DAA-006C-4F4B-980E-E3DF019B24E2}" type="slidenum">
              <a:rPr lang="en-US" smtClean="0"/>
              <a:t>11</a:t>
            </a:fld>
            <a:endParaRPr lang="en-US" dirty="0"/>
          </a:p>
        </p:txBody>
      </p:sp>
      <p:pic>
        <p:nvPicPr>
          <p:cNvPr id="6" name="Picture 5" descr="A close-up of a pill&#10;&#10;Description automatically generated">
            <a:extLst>
              <a:ext uri="{FF2B5EF4-FFF2-40B4-BE49-F238E27FC236}">
                <a16:creationId xmlns:a16="http://schemas.microsoft.com/office/drawing/2014/main" id="{D5BBDC0C-47D5-0EE4-A5B0-9AA82155BA82}"/>
              </a:ext>
            </a:extLst>
          </p:cNvPr>
          <p:cNvPicPr>
            <a:picLocks noChangeAspect="1"/>
          </p:cNvPicPr>
          <p:nvPr/>
        </p:nvPicPr>
        <p:blipFill>
          <a:blip r:embed="rId2"/>
          <a:stretch>
            <a:fillRect/>
          </a:stretch>
        </p:blipFill>
        <p:spPr>
          <a:xfrm>
            <a:off x="1380537" y="840098"/>
            <a:ext cx="9430925" cy="5581929"/>
          </a:xfrm>
          <a:prstGeom prst="rect">
            <a:avLst/>
          </a:prstGeom>
        </p:spPr>
      </p:pic>
    </p:spTree>
    <p:extLst>
      <p:ext uri="{BB962C8B-B14F-4D97-AF65-F5344CB8AC3E}">
        <p14:creationId xmlns:p14="http://schemas.microsoft.com/office/powerpoint/2010/main" val="6003336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41A4-5AD0-440E-7D24-696243D9FD88}"/>
              </a:ext>
            </a:extLst>
          </p:cNvPr>
          <p:cNvSpPr>
            <a:spLocks noGrp="1"/>
          </p:cNvSpPr>
          <p:nvPr>
            <p:ph type="title"/>
          </p:nvPr>
        </p:nvSpPr>
        <p:spPr>
          <a:xfrm>
            <a:off x="838200" y="365126"/>
            <a:ext cx="10515600" cy="540648"/>
          </a:xfrm>
        </p:spPr>
        <p:txBody>
          <a:bodyPr>
            <a:normAutofit/>
          </a:bodyPr>
          <a:lstStyle/>
          <a:p>
            <a:r>
              <a:rPr lang="en-US" sz="1600" dirty="0"/>
              <a:t>Manage States</a:t>
            </a:r>
          </a:p>
        </p:txBody>
      </p:sp>
      <p:sp>
        <p:nvSpPr>
          <p:cNvPr id="4" name="Slide Number Placeholder 3">
            <a:extLst>
              <a:ext uri="{FF2B5EF4-FFF2-40B4-BE49-F238E27FC236}">
                <a16:creationId xmlns:a16="http://schemas.microsoft.com/office/drawing/2014/main" id="{15CBF4F0-FDF9-4136-0C80-5E6045BE5991}"/>
              </a:ext>
            </a:extLst>
          </p:cNvPr>
          <p:cNvSpPr>
            <a:spLocks noGrp="1"/>
          </p:cNvSpPr>
          <p:nvPr>
            <p:ph type="sldNum" sz="quarter" idx="12"/>
          </p:nvPr>
        </p:nvSpPr>
        <p:spPr/>
        <p:txBody>
          <a:bodyPr/>
          <a:lstStyle/>
          <a:p>
            <a:fld id="{D8DA9DAA-006C-4F4B-980E-E3DF019B24E2}" type="slidenum">
              <a:rPr lang="en-US" smtClean="0"/>
              <a:t>12</a:t>
            </a:fld>
            <a:endParaRPr lang="en-US" dirty="0"/>
          </a:p>
        </p:txBody>
      </p:sp>
      <p:pic>
        <p:nvPicPr>
          <p:cNvPr id="8" name="Picture 7" descr="A screenshot of a computer&#10;&#10;Description automatically generated">
            <a:extLst>
              <a:ext uri="{FF2B5EF4-FFF2-40B4-BE49-F238E27FC236}">
                <a16:creationId xmlns:a16="http://schemas.microsoft.com/office/drawing/2014/main" id="{CF1AD786-25FD-5B96-58D5-6160C7C8A920}"/>
              </a:ext>
            </a:extLst>
          </p:cNvPr>
          <p:cNvPicPr>
            <a:picLocks noChangeAspect="1"/>
          </p:cNvPicPr>
          <p:nvPr/>
        </p:nvPicPr>
        <p:blipFill>
          <a:blip r:embed="rId2"/>
          <a:stretch>
            <a:fillRect/>
          </a:stretch>
        </p:blipFill>
        <p:spPr>
          <a:xfrm>
            <a:off x="1190625" y="1023937"/>
            <a:ext cx="9334500" cy="5834063"/>
          </a:xfrm>
          <a:prstGeom prst="rect">
            <a:avLst/>
          </a:prstGeom>
        </p:spPr>
      </p:pic>
    </p:spTree>
    <p:extLst>
      <p:ext uri="{BB962C8B-B14F-4D97-AF65-F5344CB8AC3E}">
        <p14:creationId xmlns:p14="http://schemas.microsoft.com/office/powerpoint/2010/main" val="4050662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41A4-5AD0-440E-7D24-696243D9FD88}"/>
              </a:ext>
            </a:extLst>
          </p:cNvPr>
          <p:cNvSpPr>
            <a:spLocks noGrp="1"/>
          </p:cNvSpPr>
          <p:nvPr>
            <p:ph type="title"/>
          </p:nvPr>
        </p:nvSpPr>
        <p:spPr>
          <a:xfrm>
            <a:off x="838200" y="365126"/>
            <a:ext cx="10515600" cy="540648"/>
          </a:xfrm>
        </p:spPr>
        <p:txBody>
          <a:bodyPr>
            <a:normAutofit/>
          </a:bodyPr>
          <a:lstStyle/>
          <a:p>
            <a:r>
              <a:rPr lang="en-US" sz="1600" dirty="0"/>
              <a:t>Manage Cities</a:t>
            </a:r>
          </a:p>
        </p:txBody>
      </p:sp>
      <p:sp>
        <p:nvSpPr>
          <p:cNvPr id="4" name="Slide Number Placeholder 3">
            <a:extLst>
              <a:ext uri="{FF2B5EF4-FFF2-40B4-BE49-F238E27FC236}">
                <a16:creationId xmlns:a16="http://schemas.microsoft.com/office/drawing/2014/main" id="{15CBF4F0-FDF9-4136-0C80-5E6045BE5991}"/>
              </a:ext>
            </a:extLst>
          </p:cNvPr>
          <p:cNvSpPr>
            <a:spLocks noGrp="1"/>
          </p:cNvSpPr>
          <p:nvPr>
            <p:ph type="sldNum" sz="quarter" idx="12"/>
          </p:nvPr>
        </p:nvSpPr>
        <p:spPr/>
        <p:txBody>
          <a:bodyPr/>
          <a:lstStyle/>
          <a:p>
            <a:fld id="{D8DA9DAA-006C-4F4B-980E-E3DF019B24E2}" type="slidenum">
              <a:rPr lang="en-US" smtClean="0"/>
              <a:t>13</a:t>
            </a:fld>
            <a:endParaRPr lang="en-US" dirty="0"/>
          </a:p>
        </p:txBody>
      </p:sp>
      <p:pic>
        <p:nvPicPr>
          <p:cNvPr id="7" name="Picture 6" descr="A screenshot of a computer&#10;&#10;Description automatically generated">
            <a:extLst>
              <a:ext uri="{FF2B5EF4-FFF2-40B4-BE49-F238E27FC236}">
                <a16:creationId xmlns:a16="http://schemas.microsoft.com/office/drawing/2014/main" id="{E74EA320-46DC-5CB6-E5BC-F708B6DC8844}"/>
              </a:ext>
            </a:extLst>
          </p:cNvPr>
          <p:cNvPicPr>
            <a:picLocks noChangeAspect="1"/>
          </p:cNvPicPr>
          <p:nvPr/>
        </p:nvPicPr>
        <p:blipFill>
          <a:blip r:embed="rId2"/>
          <a:stretch>
            <a:fillRect/>
          </a:stretch>
        </p:blipFill>
        <p:spPr>
          <a:xfrm>
            <a:off x="1123950" y="905774"/>
            <a:ext cx="9372600" cy="5857875"/>
          </a:xfrm>
          <a:prstGeom prst="rect">
            <a:avLst/>
          </a:prstGeom>
        </p:spPr>
      </p:pic>
    </p:spTree>
    <p:extLst>
      <p:ext uri="{BB962C8B-B14F-4D97-AF65-F5344CB8AC3E}">
        <p14:creationId xmlns:p14="http://schemas.microsoft.com/office/powerpoint/2010/main" val="14449996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41A4-5AD0-440E-7D24-696243D9FD88}"/>
              </a:ext>
            </a:extLst>
          </p:cNvPr>
          <p:cNvSpPr>
            <a:spLocks noGrp="1"/>
          </p:cNvSpPr>
          <p:nvPr>
            <p:ph type="title"/>
          </p:nvPr>
        </p:nvSpPr>
        <p:spPr>
          <a:xfrm>
            <a:off x="838200" y="365126"/>
            <a:ext cx="10515600" cy="540648"/>
          </a:xfrm>
        </p:spPr>
        <p:txBody>
          <a:bodyPr>
            <a:normAutofit/>
          </a:bodyPr>
          <a:lstStyle/>
          <a:p>
            <a:r>
              <a:rPr lang="en-US" sz="1600" dirty="0"/>
              <a:t>Create Manufacturer Name As Admin</a:t>
            </a:r>
          </a:p>
        </p:txBody>
      </p:sp>
      <p:sp>
        <p:nvSpPr>
          <p:cNvPr id="4" name="Slide Number Placeholder 3">
            <a:extLst>
              <a:ext uri="{FF2B5EF4-FFF2-40B4-BE49-F238E27FC236}">
                <a16:creationId xmlns:a16="http://schemas.microsoft.com/office/drawing/2014/main" id="{15CBF4F0-FDF9-4136-0C80-5E6045BE5991}"/>
              </a:ext>
            </a:extLst>
          </p:cNvPr>
          <p:cNvSpPr>
            <a:spLocks noGrp="1"/>
          </p:cNvSpPr>
          <p:nvPr>
            <p:ph type="sldNum" sz="quarter" idx="12"/>
          </p:nvPr>
        </p:nvSpPr>
        <p:spPr/>
        <p:txBody>
          <a:bodyPr/>
          <a:lstStyle/>
          <a:p>
            <a:fld id="{D8DA9DAA-006C-4F4B-980E-E3DF019B24E2}" type="slidenum">
              <a:rPr lang="en-US" smtClean="0"/>
              <a:t>14</a:t>
            </a:fld>
            <a:endParaRPr lang="en-US" dirty="0"/>
          </a:p>
        </p:txBody>
      </p:sp>
      <p:pic>
        <p:nvPicPr>
          <p:cNvPr id="5" name="Picture 4" descr="A screenshot of a computer&#10;&#10;Description automatically generated">
            <a:extLst>
              <a:ext uri="{FF2B5EF4-FFF2-40B4-BE49-F238E27FC236}">
                <a16:creationId xmlns:a16="http://schemas.microsoft.com/office/drawing/2014/main" id="{1E848B15-10BE-ED24-C450-2F1671C87256}"/>
              </a:ext>
            </a:extLst>
          </p:cNvPr>
          <p:cNvPicPr>
            <a:picLocks noChangeAspect="1"/>
          </p:cNvPicPr>
          <p:nvPr/>
        </p:nvPicPr>
        <p:blipFill>
          <a:blip r:embed="rId2"/>
          <a:stretch>
            <a:fillRect/>
          </a:stretch>
        </p:blipFill>
        <p:spPr>
          <a:xfrm>
            <a:off x="1419225" y="905774"/>
            <a:ext cx="9353550" cy="5845969"/>
          </a:xfrm>
          <a:prstGeom prst="rect">
            <a:avLst/>
          </a:prstGeom>
        </p:spPr>
      </p:pic>
    </p:spTree>
    <p:extLst>
      <p:ext uri="{BB962C8B-B14F-4D97-AF65-F5344CB8AC3E}">
        <p14:creationId xmlns:p14="http://schemas.microsoft.com/office/powerpoint/2010/main" val="3288326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41A4-5AD0-440E-7D24-696243D9FD88}"/>
              </a:ext>
            </a:extLst>
          </p:cNvPr>
          <p:cNvSpPr>
            <a:spLocks noGrp="1"/>
          </p:cNvSpPr>
          <p:nvPr>
            <p:ph type="title"/>
          </p:nvPr>
        </p:nvSpPr>
        <p:spPr>
          <a:xfrm>
            <a:off x="838200" y="365126"/>
            <a:ext cx="10515600" cy="540648"/>
          </a:xfrm>
        </p:spPr>
        <p:txBody>
          <a:bodyPr>
            <a:normAutofit/>
          </a:bodyPr>
          <a:lstStyle/>
          <a:p>
            <a:r>
              <a:rPr lang="en-US" sz="1600" dirty="0"/>
              <a:t>Creating User Creds For Manufacturer Admin</a:t>
            </a:r>
          </a:p>
        </p:txBody>
      </p:sp>
      <p:sp>
        <p:nvSpPr>
          <p:cNvPr id="4" name="Slide Number Placeholder 3">
            <a:extLst>
              <a:ext uri="{FF2B5EF4-FFF2-40B4-BE49-F238E27FC236}">
                <a16:creationId xmlns:a16="http://schemas.microsoft.com/office/drawing/2014/main" id="{15CBF4F0-FDF9-4136-0C80-5E6045BE5991}"/>
              </a:ext>
            </a:extLst>
          </p:cNvPr>
          <p:cNvSpPr>
            <a:spLocks noGrp="1"/>
          </p:cNvSpPr>
          <p:nvPr>
            <p:ph type="sldNum" sz="quarter" idx="12"/>
          </p:nvPr>
        </p:nvSpPr>
        <p:spPr/>
        <p:txBody>
          <a:bodyPr/>
          <a:lstStyle/>
          <a:p>
            <a:fld id="{D8DA9DAA-006C-4F4B-980E-E3DF019B24E2}" type="slidenum">
              <a:rPr lang="en-US" smtClean="0"/>
              <a:t>15</a:t>
            </a:fld>
            <a:endParaRPr lang="en-US" dirty="0"/>
          </a:p>
        </p:txBody>
      </p:sp>
      <p:pic>
        <p:nvPicPr>
          <p:cNvPr id="5" name="Picture 4" descr="A screenshot of a computer&#10;&#10;Description automatically generated">
            <a:extLst>
              <a:ext uri="{FF2B5EF4-FFF2-40B4-BE49-F238E27FC236}">
                <a16:creationId xmlns:a16="http://schemas.microsoft.com/office/drawing/2014/main" id="{D9442110-ECE8-57A2-FFF9-0753FEC3B487}"/>
              </a:ext>
            </a:extLst>
          </p:cNvPr>
          <p:cNvPicPr>
            <a:picLocks noChangeAspect="1"/>
          </p:cNvPicPr>
          <p:nvPr/>
        </p:nvPicPr>
        <p:blipFill>
          <a:blip r:embed="rId2"/>
          <a:stretch>
            <a:fillRect/>
          </a:stretch>
        </p:blipFill>
        <p:spPr>
          <a:xfrm>
            <a:off x="1362075" y="804069"/>
            <a:ext cx="9467850" cy="5917406"/>
          </a:xfrm>
          <a:prstGeom prst="rect">
            <a:avLst/>
          </a:prstGeom>
        </p:spPr>
      </p:pic>
    </p:spTree>
    <p:extLst>
      <p:ext uri="{BB962C8B-B14F-4D97-AF65-F5344CB8AC3E}">
        <p14:creationId xmlns:p14="http://schemas.microsoft.com/office/powerpoint/2010/main" val="3834490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41A4-5AD0-440E-7D24-696243D9FD88}"/>
              </a:ext>
            </a:extLst>
          </p:cNvPr>
          <p:cNvSpPr>
            <a:spLocks noGrp="1"/>
          </p:cNvSpPr>
          <p:nvPr>
            <p:ph type="title"/>
          </p:nvPr>
        </p:nvSpPr>
        <p:spPr>
          <a:xfrm>
            <a:off x="838200" y="365126"/>
            <a:ext cx="10515600" cy="540648"/>
          </a:xfrm>
        </p:spPr>
        <p:txBody>
          <a:bodyPr>
            <a:normAutofit/>
          </a:bodyPr>
          <a:lstStyle/>
          <a:p>
            <a:r>
              <a:rPr lang="en-US" sz="1600" dirty="0"/>
              <a:t>Manage Providers By Creating And Removing Them</a:t>
            </a:r>
          </a:p>
        </p:txBody>
      </p:sp>
      <p:sp>
        <p:nvSpPr>
          <p:cNvPr id="4" name="Slide Number Placeholder 3">
            <a:extLst>
              <a:ext uri="{FF2B5EF4-FFF2-40B4-BE49-F238E27FC236}">
                <a16:creationId xmlns:a16="http://schemas.microsoft.com/office/drawing/2014/main" id="{15CBF4F0-FDF9-4136-0C80-5E6045BE5991}"/>
              </a:ext>
            </a:extLst>
          </p:cNvPr>
          <p:cNvSpPr>
            <a:spLocks noGrp="1"/>
          </p:cNvSpPr>
          <p:nvPr>
            <p:ph type="sldNum" sz="quarter" idx="12"/>
          </p:nvPr>
        </p:nvSpPr>
        <p:spPr/>
        <p:txBody>
          <a:bodyPr/>
          <a:lstStyle/>
          <a:p>
            <a:fld id="{D8DA9DAA-006C-4F4B-980E-E3DF019B24E2}" type="slidenum">
              <a:rPr lang="en-US" smtClean="0"/>
              <a:t>16</a:t>
            </a:fld>
            <a:endParaRPr lang="en-US" dirty="0"/>
          </a:p>
        </p:txBody>
      </p:sp>
      <p:pic>
        <p:nvPicPr>
          <p:cNvPr id="5" name="Picture 4" descr="A screenshot of a computer&#10;&#10;Description automatically generated">
            <a:extLst>
              <a:ext uri="{FF2B5EF4-FFF2-40B4-BE49-F238E27FC236}">
                <a16:creationId xmlns:a16="http://schemas.microsoft.com/office/drawing/2014/main" id="{BA9AD78F-8545-EFDD-8FEF-D48221E619F0}"/>
              </a:ext>
            </a:extLst>
          </p:cNvPr>
          <p:cNvPicPr>
            <a:picLocks noChangeAspect="1"/>
          </p:cNvPicPr>
          <p:nvPr/>
        </p:nvPicPr>
        <p:blipFill>
          <a:blip r:embed="rId2"/>
          <a:stretch>
            <a:fillRect/>
          </a:stretch>
        </p:blipFill>
        <p:spPr>
          <a:xfrm>
            <a:off x="1362075" y="905774"/>
            <a:ext cx="9467850" cy="5917406"/>
          </a:xfrm>
          <a:prstGeom prst="rect">
            <a:avLst/>
          </a:prstGeom>
        </p:spPr>
      </p:pic>
    </p:spTree>
    <p:extLst>
      <p:ext uri="{BB962C8B-B14F-4D97-AF65-F5344CB8AC3E}">
        <p14:creationId xmlns:p14="http://schemas.microsoft.com/office/powerpoint/2010/main" val="2868585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41A4-5AD0-440E-7D24-696243D9FD88}"/>
              </a:ext>
            </a:extLst>
          </p:cNvPr>
          <p:cNvSpPr>
            <a:spLocks noGrp="1"/>
          </p:cNvSpPr>
          <p:nvPr>
            <p:ph type="title"/>
          </p:nvPr>
        </p:nvSpPr>
        <p:spPr>
          <a:xfrm>
            <a:off x="838200" y="365126"/>
            <a:ext cx="10515600" cy="540648"/>
          </a:xfrm>
        </p:spPr>
        <p:txBody>
          <a:bodyPr>
            <a:normAutofit/>
          </a:bodyPr>
          <a:lstStyle/>
          <a:p>
            <a:r>
              <a:rPr lang="en-US" sz="1600" dirty="0"/>
              <a:t>Creating Disease Catalog By Sys Admin</a:t>
            </a:r>
          </a:p>
        </p:txBody>
      </p:sp>
      <p:sp>
        <p:nvSpPr>
          <p:cNvPr id="4" name="Slide Number Placeholder 3">
            <a:extLst>
              <a:ext uri="{FF2B5EF4-FFF2-40B4-BE49-F238E27FC236}">
                <a16:creationId xmlns:a16="http://schemas.microsoft.com/office/drawing/2014/main" id="{15CBF4F0-FDF9-4136-0C80-5E6045BE5991}"/>
              </a:ext>
            </a:extLst>
          </p:cNvPr>
          <p:cNvSpPr>
            <a:spLocks noGrp="1"/>
          </p:cNvSpPr>
          <p:nvPr>
            <p:ph type="sldNum" sz="quarter" idx="12"/>
          </p:nvPr>
        </p:nvSpPr>
        <p:spPr/>
        <p:txBody>
          <a:bodyPr/>
          <a:lstStyle/>
          <a:p>
            <a:fld id="{D8DA9DAA-006C-4F4B-980E-E3DF019B24E2}" type="slidenum">
              <a:rPr lang="en-US" smtClean="0"/>
              <a:t>17</a:t>
            </a:fld>
            <a:endParaRPr lang="en-US" dirty="0"/>
          </a:p>
        </p:txBody>
      </p:sp>
      <p:pic>
        <p:nvPicPr>
          <p:cNvPr id="5" name="Picture 4" descr="A screenshot of a computer&#10;&#10;Description automatically generated">
            <a:extLst>
              <a:ext uri="{FF2B5EF4-FFF2-40B4-BE49-F238E27FC236}">
                <a16:creationId xmlns:a16="http://schemas.microsoft.com/office/drawing/2014/main" id="{5E17D132-F700-362E-A595-A84B59C4FC1B}"/>
              </a:ext>
            </a:extLst>
          </p:cNvPr>
          <p:cNvPicPr>
            <a:picLocks noChangeAspect="1"/>
          </p:cNvPicPr>
          <p:nvPr/>
        </p:nvPicPr>
        <p:blipFill>
          <a:blip r:embed="rId2"/>
          <a:stretch>
            <a:fillRect/>
          </a:stretch>
        </p:blipFill>
        <p:spPr>
          <a:xfrm>
            <a:off x="1463040" y="905774"/>
            <a:ext cx="9265920" cy="5791200"/>
          </a:xfrm>
          <a:prstGeom prst="rect">
            <a:avLst/>
          </a:prstGeom>
        </p:spPr>
      </p:pic>
    </p:spTree>
    <p:extLst>
      <p:ext uri="{BB962C8B-B14F-4D97-AF65-F5344CB8AC3E}">
        <p14:creationId xmlns:p14="http://schemas.microsoft.com/office/powerpoint/2010/main" val="29704921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41A4-5AD0-440E-7D24-696243D9FD88}"/>
              </a:ext>
            </a:extLst>
          </p:cNvPr>
          <p:cNvSpPr>
            <a:spLocks noGrp="1"/>
          </p:cNvSpPr>
          <p:nvPr>
            <p:ph type="title"/>
          </p:nvPr>
        </p:nvSpPr>
        <p:spPr>
          <a:xfrm>
            <a:off x="838200" y="365126"/>
            <a:ext cx="10515600" cy="540648"/>
          </a:xfrm>
        </p:spPr>
        <p:txBody>
          <a:bodyPr>
            <a:normAutofit/>
          </a:bodyPr>
          <a:lstStyle/>
          <a:p>
            <a:r>
              <a:rPr lang="en-US" sz="1600" dirty="0"/>
              <a:t>Creating And Removing Medicines</a:t>
            </a:r>
          </a:p>
        </p:txBody>
      </p:sp>
      <p:sp>
        <p:nvSpPr>
          <p:cNvPr id="4" name="Slide Number Placeholder 3">
            <a:extLst>
              <a:ext uri="{FF2B5EF4-FFF2-40B4-BE49-F238E27FC236}">
                <a16:creationId xmlns:a16="http://schemas.microsoft.com/office/drawing/2014/main" id="{15CBF4F0-FDF9-4136-0C80-5E6045BE5991}"/>
              </a:ext>
            </a:extLst>
          </p:cNvPr>
          <p:cNvSpPr>
            <a:spLocks noGrp="1"/>
          </p:cNvSpPr>
          <p:nvPr>
            <p:ph type="sldNum" sz="quarter" idx="12"/>
          </p:nvPr>
        </p:nvSpPr>
        <p:spPr/>
        <p:txBody>
          <a:bodyPr/>
          <a:lstStyle/>
          <a:p>
            <a:fld id="{D8DA9DAA-006C-4F4B-980E-E3DF019B24E2}" type="slidenum">
              <a:rPr lang="en-US" smtClean="0"/>
              <a:t>18</a:t>
            </a:fld>
            <a:endParaRPr lang="en-US" dirty="0"/>
          </a:p>
        </p:txBody>
      </p:sp>
      <p:pic>
        <p:nvPicPr>
          <p:cNvPr id="5" name="Picture 4" descr="A screenshot of a computer&#10;&#10;Description automatically generated">
            <a:extLst>
              <a:ext uri="{FF2B5EF4-FFF2-40B4-BE49-F238E27FC236}">
                <a16:creationId xmlns:a16="http://schemas.microsoft.com/office/drawing/2014/main" id="{7B6B9371-C25A-C1D6-9EA9-0FEEAF5813DA}"/>
              </a:ext>
            </a:extLst>
          </p:cNvPr>
          <p:cNvPicPr>
            <a:picLocks noChangeAspect="1"/>
          </p:cNvPicPr>
          <p:nvPr/>
        </p:nvPicPr>
        <p:blipFill>
          <a:blip r:embed="rId2"/>
          <a:stretch>
            <a:fillRect/>
          </a:stretch>
        </p:blipFill>
        <p:spPr>
          <a:xfrm>
            <a:off x="1309687" y="738584"/>
            <a:ext cx="9572625" cy="5982891"/>
          </a:xfrm>
          <a:prstGeom prst="rect">
            <a:avLst/>
          </a:prstGeom>
        </p:spPr>
      </p:pic>
    </p:spTree>
    <p:extLst>
      <p:ext uri="{BB962C8B-B14F-4D97-AF65-F5344CB8AC3E}">
        <p14:creationId xmlns:p14="http://schemas.microsoft.com/office/powerpoint/2010/main" val="1313972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41A4-5AD0-440E-7D24-696243D9FD88}"/>
              </a:ext>
            </a:extLst>
          </p:cNvPr>
          <p:cNvSpPr>
            <a:spLocks noGrp="1"/>
          </p:cNvSpPr>
          <p:nvPr>
            <p:ph type="title"/>
          </p:nvPr>
        </p:nvSpPr>
        <p:spPr>
          <a:xfrm>
            <a:off x="838200" y="365126"/>
            <a:ext cx="10515600" cy="540648"/>
          </a:xfrm>
        </p:spPr>
        <p:txBody>
          <a:bodyPr>
            <a:normAutofit/>
          </a:bodyPr>
          <a:lstStyle/>
          <a:p>
            <a:r>
              <a:rPr lang="en-US" sz="1600" dirty="0"/>
              <a:t>Creating FDA Admin</a:t>
            </a:r>
          </a:p>
        </p:txBody>
      </p:sp>
      <p:sp>
        <p:nvSpPr>
          <p:cNvPr id="4" name="Slide Number Placeholder 3">
            <a:extLst>
              <a:ext uri="{FF2B5EF4-FFF2-40B4-BE49-F238E27FC236}">
                <a16:creationId xmlns:a16="http://schemas.microsoft.com/office/drawing/2014/main" id="{15CBF4F0-FDF9-4136-0C80-5E6045BE5991}"/>
              </a:ext>
            </a:extLst>
          </p:cNvPr>
          <p:cNvSpPr>
            <a:spLocks noGrp="1"/>
          </p:cNvSpPr>
          <p:nvPr>
            <p:ph type="sldNum" sz="quarter" idx="12"/>
          </p:nvPr>
        </p:nvSpPr>
        <p:spPr/>
        <p:txBody>
          <a:bodyPr/>
          <a:lstStyle/>
          <a:p>
            <a:fld id="{D8DA9DAA-006C-4F4B-980E-E3DF019B24E2}" type="slidenum">
              <a:rPr lang="en-US" smtClean="0"/>
              <a:t>19</a:t>
            </a:fld>
            <a:endParaRPr lang="en-US" dirty="0"/>
          </a:p>
        </p:txBody>
      </p:sp>
      <p:pic>
        <p:nvPicPr>
          <p:cNvPr id="5" name="Picture 4" descr="A screenshot of a computer&#10;&#10;Description automatically generated">
            <a:extLst>
              <a:ext uri="{FF2B5EF4-FFF2-40B4-BE49-F238E27FC236}">
                <a16:creationId xmlns:a16="http://schemas.microsoft.com/office/drawing/2014/main" id="{36F71418-0356-516B-C262-2828D17A8008}"/>
              </a:ext>
            </a:extLst>
          </p:cNvPr>
          <p:cNvPicPr>
            <a:picLocks noChangeAspect="1"/>
          </p:cNvPicPr>
          <p:nvPr/>
        </p:nvPicPr>
        <p:blipFill>
          <a:blip r:embed="rId2"/>
          <a:stretch>
            <a:fillRect/>
          </a:stretch>
        </p:blipFill>
        <p:spPr>
          <a:xfrm>
            <a:off x="1493519" y="905774"/>
            <a:ext cx="9204962" cy="5753101"/>
          </a:xfrm>
          <a:prstGeom prst="rect">
            <a:avLst/>
          </a:prstGeom>
        </p:spPr>
      </p:pic>
    </p:spTree>
    <p:extLst>
      <p:ext uri="{BB962C8B-B14F-4D97-AF65-F5344CB8AC3E}">
        <p14:creationId xmlns:p14="http://schemas.microsoft.com/office/powerpoint/2010/main" val="1012053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F31A92B6-71D4-F71E-1E88-4A06B0F5D1DC}"/>
              </a:ext>
            </a:extLst>
          </p:cNvPr>
          <p:cNvPicPr>
            <a:picLocks noGrp="1" noChangeAspect="1"/>
          </p:cNvPicPr>
          <p:nvPr>
            <p:ph type="pic" sz="quarter" idx="14"/>
          </p:nvPr>
        </p:nvPicPr>
        <p:blipFill rotWithShape="1">
          <a:blip r:embed="rId2"/>
          <a:srcRect l="6270" r="52480" b="2"/>
          <a:stretch/>
        </p:blipFill>
        <p:spPr>
          <a:xfrm>
            <a:off x="1366432" y="2530058"/>
            <a:ext cx="3707972" cy="3707971"/>
          </a:xfrm>
          <a:noFill/>
        </p:spPr>
      </p:pic>
      <p:sp>
        <p:nvSpPr>
          <p:cNvPr id="3" name="Title 2">
            <a:extLst>
              <a:ext uri="{FF2B5EF4-FFF2-40B4-BE49-F238E27FC236}">
                <a16:creationId xmlns:a16="http://schemas.microsoft.com/office/drawing/2014/main" id="{1AC81F00-AA0F-1396-F1A4-F0053C78CB86}"/>
              </a:ext>
            </a:extLst>
          </p:cNvPr>
          <p:cNvSpPr>
            <a:spLocks noGrp="1"/>
          </p:cNvSpPr>
          <p:nvPr>
            <p:ph type="title"/>
          </p:nvPr>
        </p:nvSpPr>
        <p:spPr>
          <a:xfrm>
            <a:off x="5202936" y="585216"/>
            <a:ext cx="5833872" cy="2276856"/>
          </a:xfrm>
        </p:spPr>
        <p:txBody>
          <a:bodyPr anchor="b">
            <a:normAutofit/>
          </a:bodyPr>
          <a:lstStyle/>
          <a:p>
            <a:r>
              <a:rPr lang="en-US" sz="5100"/>
              <a:t>Introduction</a:t>
            </a:r>
          </a:p>
        </p:txBody>
      </p:sp>
      <p:sp>
        <p:nvSpPr>
          <p:cNvPr id="8" name="Footer Placeholder 7">
            <a:extLst>
              <a:ext uri="{FF2B5EF4-FFF2-40B4-BE49-F238E27FC236}">
                <a16:creationId xmlns:a16="http://schemas.microsoft.com/office/drawing/2014/main" id="{709AB323-5C60-FC7A-2AAC-73D15B289608}"/>
              </a:ext>
            </a:extLst>
          </p:cNvPr>
          <p:cNvSpPr>
            <a:spLocks noGrp="1"/>
          </p:cNvSpPr>
          <p:nvPr>
            <p:ph type="ftr" sz="quarter" idx="11"/>
          </p:nvPr>
        </p:nvSpPr>
        <p:spPr>
          <a:xfrm rot="16200000">
            <a:off x="-548640" y="1938528"/>
            <a:ext cx="2788920" cy="365125"/>
          </a:xfrm>
        </p:spPr>
        <p:txBody>
          <a:bodyPr anchor="ctr">
            <a:normAutofit fontScale="85000" lnSpcReduction="20000"/>
          </a:bodyPr>
          <a:lstStyle/>
          <a:p>
            <a:pPr>
              <a:spcAft>
                <a:spcPts val="600"/>
              </a:spcAft>
            </a:pPr>
            <a:r>
              <a:rPr lang="en-US" sz="1200" spc="400" dirty="0">
                <a:solidFill>
                  <a:schemeClr val="bg1"/>
                </a:solidFill>
              </a:rPr>
              <a:t>Pharmaceutical Distribution Network</a:t>
            </a:r>
            <a:endParaRPr lang="en-US" dirty="0"/>
          </a:p>
        </p:txBody>
      </p:sp>
      <p:sp>
        <p:nvSpPr>
          <p:cNvPr id="9" name="Slide Number Placeholder 8">
            <a:extLst>
              <a:ext uri="{FF2B5EF4-FFF2-40B4-BE49-F238E27FC236}">
                <a16:creationId xmlns:a16="http://schemas.microsoft.com/office/drawing/2014/main" id="{433A499E-AF4C-8F95-337C-F964975C9646}"/>
              </a:ext>
            </a:extLst>
          </p:cNvPr>
          <p:cNvSpPr>
            <a:spLocks noGrp="1"/>
          </p:cNvSpPr>
          <p:nvPr>
            <p:ph type="sldNum" sz="quarter" idx="12"/>
          </p:nvPr>
        </p:nvSpPr>
        <p:spPr>
          <a:xfrm>
            <a:off x="8610600" y="201168"/>
            <a:ext cx="2743200" cy="365125"/>
          </a:xfrm>
        </p:spPr>
        <p:txBody>
          <a:bodyPr anchor="ctr">
            <a:normAutofit/>
          </a:bodyPr>
          <a:lstStyle/>
          <a:p>
            <a:pPr>
              <a:spcAft>
                <a:spcPts val="600"/>
              </a:spcAft>
            </a:pPr>
            <a:fld id="{D8DA9DAA-006C-4F4B-980E-E3DF019B24E2}" type="slidenum">
              <a:rPr lang="en-US" smtClean="0"/>
              <a:pPr>
                <a:spcAft>
                  <a:spcPts val="600"/>
                </a:spcAft>
              </a:pPr>
              <a:t>2</a:t>
            </a:fld>
            <a:endParaRPr lang="en-US"/>
          </a:p>
        </p:txBody>
      </p:sp>
      <p:sp>
        <p:nvSpPr>
          <p:cNvPr id="4" name="Text Placeholder 3">
            <a:extLst>
              <a:ext uri="{FF2B5EF4-FFF2-40B4-BE49-F238E27FC236}">
                <a16:creationId xmlns:a16="http://schemas.microsoft.com/office/drawing/2014/main" id="{04713B62-C984-9B60-0F6C-C350C6DDA9BB}"/>
              </a:ext>
            </a:extLst>
          </p:cNvPr>
          <p:cNvSpPr>
            <a:spLocks noGrp="1"/>
          </p:cNvSpPr>
          <p:nvPr>
            <p:ph type="body" sz="quarter" idx="13"/>
          </p:nvPr>
        </p:nvSpPr>
        <p:spPr>
          <a:xfrm>
            <a:off x="5202936" y="3127248"/>
            <a:ext cx="5833872" cy="3118104"/>
          </a:xfrm>
        </p:spPr>
        <p:txBody>
          <a:bodyPr>
            <a:normAutofit/>
          </a:bodyPr>
          <a:lstStyle/>
          <a:p>
            <a:r>
              <a:rPr lang="en-US"/>
              <a:t>The Pharmaceutical Distribution Network project is about managing how drugs are made, sent out, and given to people. It uses technology and good planning to make sure drugs are made right, moved safely, and get to where they need to be when they need to be there, all while following the rules.</a:t>
            </a:r>
          </a:p>
        </p:txBody>
      </p:sp>
    </p:spTree>
    <p:extLst>
      <p:ext uri="{BB962C8B-B14F-4D97-AF65-F5344CB8AC3E}">
        <p14:creationId xmlns:p14="http://schemas.microsoft.com/office/powerpoint/2010/main" val="1613598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41A4-5AD0-440E-7D24-696243D9FD88}"/>
              </a:ext>
            </a:extLst>
          </p:cNvPr>
          <p:cNvSpPr>
            <a:spLocks noGrp="1"/>
          </p:cNvSpPr>
          <p:nvPr>
            <p:ph type="title"/>
          </p:nvPr>
        </p:nvSpPr>
        <p:spPr>
          <a:xfrm>
            <a:off x="838200" y="365126"/>
            <a:ext cx="10515600" cy="540648"/>
          </a:xfrm>
        </p:spPr>
        <p:txBody>
          <a:bodyPr>
            <a:normAutofit/>
          </a:bodyPr>
          <a:lstStyle/>
          <a:p>
            <a:r>
              <a:rPr lang="en-US" sz="1600" dirty="0"/>
              <a:t>Creating State Health Admin User</a:t>
            </a:r>
          </a:p>
        </p:txBody>
      </p:sp>
      <p:sp>
        <p:nvSpPr>
          <p:cNvPr id="4" name="Slide Number Placeholder 3">
            <a:extLst>
              <a:ext uri="{FF2B5EF4-FFF2-40B4-BE49-F238E27FC236}">
                <a16:creationId xmlns:a16="http://schemas.microsoft.com/office/drawing/2014/main" id="{15CBF4F0-FDF9-4136-0C80-5E6045BE5991}"/>
              </a:ext>
            </a:extLst>
          </p:cNvPr>
          <p:cNvSpPr>
            <a:spLocks noGrp="1"/>
          </p:cNvSpPr>
          <p:nvPr>
            <p:ph type="sldNum" sz="quarter" idx="12"/>
          </p:nvPr>
        </p:nvSpPr>
        <p:spPr/>
        <p:txBody>
          <a:bodyPr/>
          <a:lstStyle/>
          <a:p>
            <a:fld id="{D8DA9DAA-006C-4F4B-980E-E3DF019B24E2}" type="slidenum">
              <a:rPr lang="en-US" smtClean="0"/>
              <a:t>20</a:t>
            </a:fld>
            <a:endParaRPr lang="en-US" dirty="0"/>
          </a:p>
        </p:txBody>
      </p:sp>
      <p:pic>
        <p:nvPicPr>
          <p:cNvPr id="5" name="Picture 4" descr="A screenshot of a computer&#10;&#10;Description automatically generated">
            <a:extLst>
              <a:ext uri="{FF2B5EF4-FFF2-40B4-BE49-F238E27FC236}">
                <a16:creationId xmlns:a16="http://schemas.microsoft.com/office/drawing/2014/main" id="{39E622F9-4D84-A501-0D8A-AF93FB4A05A3}"/>
              </a:ext>
            </a:extLst>
          </p:cNvPr>
          <p:cNvPicPr>
            <a:picLocks noChangeAspect="1"/>
          </p:cNvPicPr>
          <p:nvPr/>
        </p:nvPicPr>
        <p:blipFill>
          <a:blip r:embed="rId2"/>
          <a:stretch>
            <a:fillRect/>
          </a:stretch>
        </p:blipFill>
        <p:spPr>
          <a:xfrm>
            <a:off x="1438275" y="807244"/>
            <a:ext cx="9315450" cy="5822156"/>
          </a:xfrm>
          <a:prstGeom prst="rect">
            <a:avLst/>
          </a:prstGeom>
        </p:spPr>
      </p:pic>
    </p:spTree>
    <p:extLst>
      <p:ext uri="{BB962C8B-B14F-4D97-AF65-F5344CB8AC3E}">
        <p14:creationId xmlns:p14="http://schemas.microsoft.com/office/powerpoint/2010/main" val="4983468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41A4-5AD0-440E-7D24-696243D9FD88}"/>
              </a:ext>
            </a:extLst>
          </p:cNvPr>
          <p:cNvSpPr>
            <a:spLocks noGrp="1"/>
          </p:cNvSpPr>
          <p:nvPr>
            <p:ph type="title"/>
          </p:nvPr>
        </p:nvSpPr>
        <p:spPr>
          <a:xfrm>
            <a:off x="838200" y="365126"/>
            <a:ext cx="10515600" cy="540648"/>
          </a:xfrm>
        </p:spPr>
        <p:txBody>
          <a:bodyPr>
            <a:normAutofit/>
          </a:bodyPr>
          <a:lstStyle/>
          <a:p>
            <a:r>
              <a:rPr lang="en-US" sz="1600" dirty="0"/>
              <a:t>Creating And Managing Distributor Admin</a:t>
            </a:r>
          </a:p>
        </p:txBody>
      </p:sp>
      <p:sp>
        <p:nvSpPr>
          <p:cNvPr id="4" name="Slide Number Placeholder 3">
            <a:extLst>
              <a:ext uri="{FF2B5EF4-FFF2-40B4-BE49-F238E27FC236}">
                <a16:creationId xmlns:a16="http://schemas.microsoft.com/office/drawing/2014/main" id="{15CBF4F0-FDF9-4136-0C80-5E6045BE5991}"/>
              </a:ext>
            </a:extLst>
          </p:cNvPr>
          <p:cNvSpPr>
            <a:spLocks noGrp="1"/>
          </p:cNvSpPr>
          <p:nvPr>
            <p:ph type="sldNum" sz="quarter" idx="12"/>
          </p:nvPr>
        </p:nvSpPr>
        <p:spPr/>
        <p:txBody>
          <a:bodyPr/>
          <a:lstStyle/>
          <a:p>
            <a:fld id="{D8DA9DAA-006C-4F4B-980E-E3DF019B24E2}" type="slidenum">
              <a:rPr lang="en-US" smtClean="0"/>
              <a:t>21</a:t>
            </a:fld>
            <a:endParaRPr lang="en-US" dirty="0"/>
          </a:p>
        </p:txBody>
      </p:sp>
      <p:pic>
        <p:nvPicPr>
          <p:cNvPr id="5" name="Picture 4" descr="A screenshot of a computer&#10;&#10;Description automatically generated">
            <a:extLst>
              <a:ext uri="{FF2B5EF4-FFF2-40B4-BE49-F238E27FC236}">
                <a16:creationId xmlns:a16="http://schemas.microsoft.com/office/drawing/2014/main" id="{CF6726EB-CFFE-BC45-674E-1025A8C7064D}"/>
              </a:ext>
            </a:extLst>
          </p:cNvPr>
          <p:cNvPicPr>
            <a:picLocks noChangeAspect="1"/>
          </p:cNvPicPr>
          <p:nvPr/>
        </p:nvPicPr>
        <p:blipFill>
          <a:blip r:embed="rId2"/>
          <a:stretch>
            <a:fillRect/>
          </a:stretch>
        </p:blipFill>
        <p:spPr>
          <a:xfrm>
            <a:off x="1404937" y="857647"/>
            <a:ext cx="9382125" cy="5863828"/>
          </a:xfrm>
          <a:prstGeom prst="rect">
            <a:avLst/>
          </a:prstGeom>
        </p:spPr>
      </p:pic>
    </p:spTree>
    <p:extLst>
      <p:ext uri="{BB962C8B-B14F-4D97-AF65-F5344CB8AC3E}">
        <p14:creationId xmlns:p14="http://schemas.microsoft.com/office/powerpoint/2010/main" val="9029525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41A4-5AD0-440E-7D24-696243D9FD88}"/>
              </a:ext>
            </a:extLst>
          </p:cNvPr>
          <p:cNvSpPr>
            <a:spLocks noGrp="1"/>
          </p:cNvSpPr>
          <p:nvPr>
            <p:ph type="title"/>
          </p:nvPr>
        </p:nvSpPr>
        <p:spPr>
          <a:xfrm>
            <a:off x="838200" y="365126"/>
            <a:ext cx="10515600" cy="540648"/>
          </a:xfrm>
        </p:spPr>
        <p:txBody>
          <a:bodyPr>
            <a:normAutofit/>
          </a:bodyPr>
          <a:lstStyle/>
          <a:p>
            <a:r>
              <a:rPr lang="en-US" sz="1600" dirty="0"/>
              <a:t>Creating And Managing Provider Admins</a:t>
            </a:r>
          </a:p>
        </p:txBody>
      </p:sp>
      <p:sp>
        <p:nvSpPr>
          <p:cNvPr id="4" name="Slide Number Placeholder 3">
            <a:extLst>
              <a:ext uri="{FF2B5EF4-FFF2-40B4-BE49-F238E27FC236}">
                <a16:creationId xmlns:a16="http://schemas.microsoft.com/office/drawing/2014/main" id="{15CBF4F0-FDF9-4136-0C80-5E6045BE5991}"/>
              </a:ext>
            </a:extLst>
          </p:cNvPr>
          <p:cNvSpPr>
            <a:spLocks noGrp="1"/>
          </p:cNvSpPr>
          <p:nvPr>
            <p:ph type="sldNum" sz="quarter" idx="12"/>
          </p:nvPr>
        </p:nvSpPr>
        <p:spPr/>
        <p:txBody>
          <a:bodyPr/>
          <a:lstStyle/>
          <a:p>
            <a:fld id="{D8DA9DAA-006C-4F4B-980E-E3DF019B24E2}" type="slidenum">
              <a:rPr lang="en-US" smtClean="0"/>
              <a:t>22</a:t>
            </a:fld>
            <a:endParaRPr lang="en-US" dirty="0"/>
          </a:p>
        </p:txBody>
      </p:sp>
      <p:pic>
        <p:nvPicPr>
          <p:cNvPr id="5" name="Picture 4" descr="A screenshot of a computer&#10;&#10;Description automatically generated">
            <a:extLst>
              <a:ext uri="{FF2B5EF4-FFF2-40B4-BE49-F238E27FC236}">
                <a16:creationId xmlns:a16="http://schemas.microsoft.com/office/drawing/2014/main" id="{0FA11573-7139-7222-C8B2-F36C86F3B67D}"/>
              </a:ext>
            </a:extLst>
          </p:cNvPr>
          <p:cNvPicPr>
            <a:picLocks noChangeAspect="1"/>
          </p:cNvPicPr>
          <p:nvPr/>
        </p:nvPicPr>
        <p:blipFill>
          <a:blip r:embed="rId2"/>
          <a:stretch>
            <a:fillRect/>
          </a:stretch>
        </p:blipFill>
        <p:spPr>
          <a:xfrm>
            <a:off x="1400175" y="851694"/>
            <a:ext cx="9391650" cy="5869781"/>
          </a:xfrm>
          <a:prstGeom prst="rect">
            <a:avLst/>
          </a:prstGeom>
        </p:spPr>
      </p:pic>
    </p:spTree>
    <p:extLst>
      <p:ext uri="{BB962C8B-B14F-4D97-AF65-F5344CB8AC3E}">
        <p14:creationId xmlns:p14="http://schemas.microsoft.com/office/powerpoint/2010/main" val="4515290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41A4-5AD0-440E-7D24-696243D9FD88}"/>
              </a:ext>
            </a:extLst>
          </p:cNvPr>
          <p:cNvSpPr>
            <a:spLocks noGrp="1"/>
          </p:cNvSpPr>
          <p:nvPr>
            <p:ph type="title"/>
          </p:nvPr>
        </p:nvSpPr>
        <p:spPr>
          <a:xfrm>
            <a:off x="838200" y="365126"/>
            <a:ext cx="10515600" cy="540648"/>
          </a:xfrm>
        </p:spPr>
        <p:txBody>
          <a:bodyPr>
            <a:normAutofit/>
          </a:bodyPr>
          <a:lstStyle/>
          <a:p>
            <a:r>
              <a:rPr lang="en-US" sz="1600" dirty="0"/>
              <a:t>Performance Based On States , Manufacturers , Diseases And Drugs Under System Admin</a:t>
            </a:r>
          </a:p>
        </p:txBody>
      </p:sp>
      <p:sp>
        <p:nvSpPr>
          <p:cNvPr id="4" name="Slide Number Placeholder 3">
            <a:extLst>
              <a:ext uri="{FF2B5EF4-FFF2-40B4-BE49-F238E27FC236}">
                <a16:creationId xmlns:a16="http://schemas.microsoft.com/office/drawing/2014/main" id="{15CBF4F0-FDF9-4136-0C80-5E6045BE5991}"/>
              </a:ext>
            </a:extLst>
          </p:cNvPr>
          <p:cNvSpPr>
            <a:spLocks noGrp="1"/>
          </p:cNvSpPr>
          <p:nvPr>
            <p:ph type="sldNum" sz="quarter" idx="12"/>
          </p:nvPr>
        </p:nvSpPr>
        <p:spPr/>
        <p:txBody>
          <a:bodyPr/>
          <a:lstStyle/>
          <a:p>
            <a:fld id="{D8DA9DAA-006C-4F4B-980E-E3DF019B24E2}" type="slidenum">
              <a:rPr lang="en-US" smtClean="0"/>
              <a:t>23</a:t>
            </a:fld>
            <a:endParaRPr lang="en-US" dirty="0"/>
          </a:p>
        </p:txBody>
      </p:sp>
      <p:pic>
        <p:nvPicPr>
          <p:cNvPr id="5" name="Picture 4" descr="A screenshot of a computer&#10;&#10;Description automatically generated">
            <a:extLst>
              <a:ext uri="{FF2B5EF4-FFF2-40B4-BE49-F238E27FC236}">
                <a16:creationId xmlns:a16="http://schemas.microsoft.com/office/drawing/2014/main" id="{E0D699EC-7902-4723-C815-9EA762EEFE58}"/>
              </a:ext>
            </a:extLst>
          </p:cNvPr>
          <p:cNvPicPr>
            <a:picLocks noChangeAspect="1"/>
          </p:cNvPicPr>
          <p:nvPr/>
        </p:nvPicPr>
        <p:blipFill>
          <a:blip r:embed="rId2"/>
          <a:stretch>
            <a:fillRect/>
          </a:stretch>
        </p:blipFill>
        <p:spPr>
          <a:xfrm>
            <a:off x="1518009" y="905774"/>
            <a:ext cx="9155981" cy="5722488"/>
          </a:xfrm>
          <a:prstGeom prst="rect">
            <a:avLst/>
          </a:prstGeom>
        </p:spPr>
      </p:pic>
    </p:spTree>
    <p:extLst>
      <p:ext uri="{BB962C8B-B14F-4D97-AF65-F5344CB8AC3E}">
        <p14:creationId xmlns:p14="http://schemas.microsoft.com/office/powerpoint/2010/main" val="5048482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41A4-5AD0-440E-7D24-696243D9FD88}"/>
              </a:ext>
            </a:extLst>
          </p:cNvPr>
          <p:cNvSpPr>
            <a:spLocks noGrp="1"/>
          </p:cNvSpPr>
          <p:nvPr>
            <p:ph type="title"/>
          </p:nvPr>
        </p:nvSpPr>
        <p:spPr>
          <a:xfrm>
            <a:off x="838200" y="365126"/>
            <a:ext cx="10515600" cy="540648"/>
          </a:xfrm>
        </p:spPr>
        <p:txBody>
          <a:bodyPr>
            <a:normAutofit/>
          </a:bodyPr>
          <a:lstStyle/>
          <a:p>
            <a:r>
              <a:rPr lang="en-US" sz="1600" dirty="0"/>
              <a:t>Managing Departments For State Health Admin Organization</a:t>
            </a:r>
          </a:p>
        </p:txBody>
      </p:sp>
      <p:sp>
        <p:nvSpPr>
          <p:cNvPr id="4" name="Slide Number Placeholder 3">
            <a:extLst>
              <a:ext uri="{FF2B5EF4-FFF2-40B4-BE49-F238E27FC236}">
                <a16:creationId xmlns:a16="http://schemas.microsoft.com/office/drawing/2014/main" id="{15CBF4F0-FDF9-4136-0C80-5E6045BE5991}"/>
              </a:ext>
            </a:extLst>
          </p:cNvPr>
          <p:cNvSpPr>
            <a:spLocks noGrp="1"/>
          </p:cNvSpPr>
          <p:nvPr>
            <p:ph type="sldNum" sz="quarter" idx="12"/>
          </p:nvPr>
        </p:nvSpPr>
        <p:spPr/>
        <p:txBody>
          <a:bodyPr/>
          <a:lstStyle/>
          <a:p>
            <a:fld id="{D8DA9DAA-006C-4F4B-980E-E3DF019B24E2}" type="slidenum">
              <a:rPr lang="en-US" smtClean="0"/>
              <a:t>24</a:t>
            </a:fld>
            <a:endParaRPr lang="en-US" dirty="0"/>
          </a:p>
        </p:txBody>
      </p:sp>
      <p:pic>
        <p:nvPicPr>
          <p:cNvPr id="5" name="Picture 4" descr="A computer screen shot of a computer&#10;&#10;Description automatically generated">
            <a:extLst>
              <a:ext uri="{FF2B5EF4-FFF2-40B4-BE49-F238E27FC236}">
                <a16:creationId xmlns:a16="http://schemas.microsoft.com/office/drawing/2014/main" id="{B6493F3F-8F24-6DA7-73BC-D099C95F789D}"/>
              </a:ext>
            </a:extLst>
          </p:cNvPr>
          <p:cNvPicPr>
            <a:picLocks noChangeAspect="1"/>
          </p:cNvPicPr>
          <p:nvPr/>
        </p:nvPicPr>
        <p:blipFill>
          <a:blip r:embed="rId2"/>
          <a:stretch>
            <a:fillRect/>
          </a:stretch>
        </p:blipFill>
        <p:spPr>
          <a:xfrm>
            <a:off x="1334219" y="769249"/>
            <a:ext cx="9523562" cy="5952226"/>
          </a:xfrm>
          <a:prstGeom prst="rect">
            <a:avLst/>
          </a:prstGeom>
        </p:spPr>
      </p:pic>
    </p:spTree>
    <p:extLst>
      <p:ext uri="{BB962C8B-B14F-4D97-AF65-F5344CB8AC3E}">
        <p14:creationId xmlns:p14="http://schemas.microsoft.com/office/powerpoint/2010/main" val="1957282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41A4-5AD0-440E-7D24-696243D9FD88}"/>
              </a:ext>
            </a:extLst>
          </p:cNvPr>
          <p:cNvSpPr>
            <a:spLocks noGrp="1"/>
          </p:cNvSpPr>
          <p:nvPr>
            <p:ph type="title"/>
          </p:nvPr>
        </p:nvSpPr>
        <p:spPr>
          <a:xfrm>
            <a:off x="838200" y="365126"/>
            <a:ext cx="10515600" cy="540648"/>
          </a:xfrm>
        </p:spPr>
        <p:txBody>
          <a:bodyPr>
            <a:normAutofit/>
          </a:bodyPr>
          <a:lstStyle/>
          <a:p>
            <a:r>
              <a:rPr lang="en-US" sz="1600" dirty="0"/>
              <a:t>Creating And Update  Employees For State Health Admin Org</a:t>
            </a:r>
          </a:p>
        </p:txBody>
      </p:sp>
      <p:sp>
        <p:nvSpPr>
          <p:cNvPr id="4" name="Slide Number Placeholder 3">
            <a:extLst>
              <a:ext uri="{FF2B5EF4-FFF2-40B4-BE49-F238E27FC236}">
                <a16:creationId xmlns:a16="http://schemas.microsoft.com/office/drawing/2014/main" id="{15CBF4F0-FDF9-4136-0C80-5E6045BE5991}"/>
              </a:ext>
            </a:extLst>
          </p:cNvPr>
          <p:cNvSpPr>
            <a:spLocks noGrp="1"/>
          </p:cNvSpPr>
          <p:nvPr>
            <p:ph type="sldNum" sz="quarter" idx="12"/>
          </p:nvPr>
        </p:nvSpPr>
        <p:spPr/>
        <p:txBody>
          <a:bodyPr/>
          <a:lstStyle/>
          <a:p>
            <a:fld id="{D8DA9DAA-006C-4F4B-980E-E3DF019B24E2}" type="slidenum">
              <a:rPr lang="en-US" smtClean="0"/>
              <a:t>25</a:t>
            </a:fld>
            <a:endParaRPr lang="en-US" dirty="0"/>
          </a:p>
        </p:txBody>
      </p:sp>
      <p:pic>
        <p:nvPicPr>
          <p:cNvPr id="5" name="Picture 4" descr="A screenshot of a computer&#10;&#10;Description automatically generated">
            <a:extLst>
              <a:ext uri="{FF2B5EF4-FFF2-40B4-BE49-F238E27FC236}">
                <a16:creationId xmlns:a16="http://schemas.microsoft.com/office/drawing/2014/main" id="{371E03A6-9490-D6E3-063C-55A2F66D19A9}"/>
              </a:ext>
            </a:extLst>
          </p:cNvPr>
          <p:cNvPicPr>
            <a:picLocks noChangeAspect="1"/>
          </p:cNvPicPr>
          <p:nvPr/>
        </p:nvPicPr>
        <p:blipFill>
          <a:blip r:embed="rId2"/>
          <a:stretch>
            <a:fillRect/>
          </a:stretch>
        </p:blipFill>
        <p:spPr>
          <a:xfrm>
            <a:off x="1471612" y="829866"/>
            <a:ext cx="9248775" cy="5780484"/>
          </a:xfrm>
          <a:prstGeom prst="rect">
            <a:avLst/>
          </a:prstGeom>
        </p:spPr>
      </p:pic>
    </p:spTree>
    <p:extLst>
      <p:ext uri="{BB962C8B-B14F-4D97-AF65-F5344CB8AC3E}">
        <p14:creationId xmlns:p14="http://schemas.microsoft.com/office/powerpoint/2010/main" val="16716646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41A4-5AD0-440E-7D24-696243D9FD88}"/>
              </a:ext>
            </a:extLst>
          </p:cNvPr>
          <p:cNvSpPr>
            <a:spLocks noGrp="1"/>
          </p:cNvSpPr>
          <p:nvPr>
            <p:ph type="title"/>
          </p:nvPr>
        </p:nvSpPr>
        <p:spPr>
          <a:xfrm>
            <a:off x="838200" y="365126"/>
            <a:ext cx="10515600" cy="540648"/>
          </a:xfrm>
        </p:spPr>
        <p:txBody>
          <a:bodyPr>
            <a:normAutofit/>
          </a:bodyPr>
          <a:lstStyle/>
          <a:p>
            <a:r>
              <a:rPr lang="en-US" sz="1600" dirty="0"/>
              <a:t>Creating User Details For Employees Of State Health Admin Org</a:t>
            </a:r>
          </a:p>
        </p:txBody>
      </p:sp>
      <p:sp>
        <p:nvSpPr>
          <p:cNvPr id="4" name="Slide Number Placeholder 3">
            <a:extLst>
              <a:ext uri="{FF2B5EF4-FFF2-40B4-BE49-F238E27FC236}">
                <a16:creationId xmlns:a16="http://schemas.microsoft.com/office/drawing/2014/main" id="{15CBF4F0-FDF9-4136-0C80-5E6045BE5991}"/>
              </a:ext>
            </a:extLst>
          </p:cNvPr>
          <p:cNvSpPr>
            <a:spLocks noGrp="1"/>
          </p:cNvSpPr>
          <p:nvPr>
            <p:ph type="sldNum" sz="quarter" idx="12"/>
          </p:nvPr>
        </p:nvSpPr>
        <p:spPr/>
        <p:txBody>
          <a:bodyPr/>
          <a:lstStyle/>
          <a:p>
            <a:fld id="{D8DA9DAA-006C-4F4B-980E-E3DF019B24E2}" type="slidenum">
              <a:rPr lang="en-US" smtClean="0"/>
              <a:t>26</a:t>
            </a:fld>
            <a:endParaRPr lang="en-US" dirty="0"/>
          </a:p>
        </p:txBody>
      </p:sp>
      <p:pic>
        <p:nvPicPr>
          <p:cNvPr id="5" name="Picture 4" descr="A screenshot of a computer&#10;&#10;Description automatically generated">
            <a:extLst>
              <a:ext uri="{FF2B5EF4-FFF2-40B4-BE49-F238E27FC236}">
                <a16:creationId xmlns:a16="http://schemas.microsoft.com/office/drawing/2014/main" id="{8630AFAD-CEB3-9615-8D55-5D60ADF5F677}"/>
              </a:ext>
            </a:extLst>
          </p:cNvPr>
          <p:cNvPicPr>
            <a:picLocks noChangeAspect="1"/>
          </p:cNvPicPr>
          <p:nvPr/>
        </p:nvPicPr>
        <p:blipFill>
          <a:blip r:embed="rId2"/>
          <a:stretch>
            <a:fillRect/>
          </a:stretch>
        </p:blipFill>
        <p:spPr>
          <a:xfrm>
            <a:off x="1371600" y="815975"/>
            <a:ext cx="9448800" cy="5905500"/>
          </a:xfrm>
          <a:prstGeom prst="rect">
            <a:avLst/>
          </a:prstGeom>
        </p:spPr>
      </p:pic>
    </p:spTree>
    <p:extLst>
      <p:ext uri="{BB962C8B-B14F-4D97-AF65-F5344CB8AC3E}">
        <p14:creationId xmlns:p14="http://schemas.microsoft.com/office/powerpoint/2010/main" val="914696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41A4-5AD0-440E-7D24-696243D9FD88}"/>
              </a:ext>
            </a:extLst>
          </p:cNvPr>
          <p:cNvSpPr>
            <a:spLocks noGrp="1"/>
          </p:cNvSpPr>
          <p:nvPr>
            <p:ph type="title"/>
          </p:nvPr>
        </p:nvSpPr>
        <p:spPr>
          <a:xfrm>
            <a:off x="838200" y="365126"/>
            <a:ext cx="10515600" cy="540648"/>
          </a:xfrm>
        </p:spPr>
        <p:txBody>
          <a:bodyPr>
            <a:normAutofit/>
          </a:bodyPr>
          <a:lstStyle/>
          <a:p>
            <a:r>
              <a:rPr lang="en-US" sz="1600" dirty="0"/>
              <a:t>Adding State Population By State Health Administration Employee</a:t>
            </a:r>
          </a:p>
        </p:txBody>
      </p:sp>
      <p:sp>
        <p:nvSpPr>
          <p:cNvPr id="4" name="Slide Number Placeholder 3">
            <a:extLst>
              <a:ext uri="{FF2B5EF4-FFF2-40B4-BE49-F238E27FC236}">
                <a16:creationId xmlns:a16="http://schemas.microsoft.com/office/drawing/2014/main" id="{15CBF4F0-FDF9-4136-0C80-5E6045BE5991}"/>
              </a:ext>
            </a:extLst>
          </p:cNvPr>
          <p:cNvSpPr>
            <a:spLocks noGrp="1"/>
          </p:cNvSpPr>
          <p:nvPr>
            <p:ph type="sldNum" sz="quarter" idx="12"/>
          </p:nvPr>
        </p:nvSpPr>
        <p:spPr/>
        <p:txBody>
          <a:bodyPr/>
          <a:lstStyle/>
          <a:p>
            <a:fld id="{D8DA9DAA-006C-4F4B-980E-E3DF019B24E2}" type="slidenum">
              <a:rPr lang="en-US" smtClean="0"/>
              <a:t>27</a:t>
            </a:fld>
            <a:endParaRPr lang="en-US" dirty="0"/>
          </a:p>
        </p:txBody>
      </p:sp>
      <p:pic>
        <p:nvPicPr>
          <p:cNvPr id="5" name="Picture 4" descr="A screenshot of a computer&#10;&#10;Description automatically generated">
            <a:extLst>
              <a:ext uri="{FF2B5EF4-FFF2-40B4-BE49-F238E27FC236}">
                <a16:creationId xmlns:a16="http://schemas.microsoft.com/office/drawing/2014/main" id="{6EB89187-9B8F-7423-2D15-155C03A954F7}"/>
              </a:ext>
            </a:extLst>
          </p:cNvPr>
          <p:cNvPicPr>
            <a:picLocks noChangeAspect="1"/>
          </p:cNvPicPr>
          <p:nvPr/>
        </p:nvPicPr>
        <p:blipFill>
          <a:blip r:embed="rId2"/>
          <a:stretch>
            <a:fillRect/>
          </a:stretch>
        </p:blipFill>
        <p:spPr>
          <a:xfrm>
            <a:off x="1481137" y="905774"/>
            <a:ext cx="9229725" cy="5768578"/>
          </a:xfrm>
          <a:prstGeom prst="rect">
            <a:avLst/>
          </a:prstGeom>
        </p:spPr>
      </p:pic>
    </p:spTree>
    <p:extLst>
      <p:ext uri="{BB962C8B-B14F-4D97-AF65-F5344CB8AC3E}">
        <p14:creationId xmlns:p14="http://schemas.microsoft.com/office/powerpoint/2010/main" val="7643668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41A4-5AD0-440E-7D24-696243D9FD88}"/>
              </a:ext>
            </a:extLst>
          </p:cNvPr>
          <p:cNvSpPr>
            <a:spLocks noGrp="1"/>
          </p:cNvSpPr>
          <p:nvPr>
            <p:ph type="title"/>
          </p:nvPr>
        </p:nvSpPr>
        <p:spPr>
          <a:xfrm>
            <a:off x="838200" y="365126"/>
            <a:ext cx="10515600" cy="540648"/>
          </a:xfrm>
        </p:spPr>
        <p:txBody>
          <a:bodyPr>
            <a:normAutofit/>
          </a:bodyPr>
          <a:lstStyle/>
          <a:p>
            <a:r>
              <a:rPr lang="en-US" sz="1600" dirty="0"/>
              <a:t>Managing And Creating Department (FDA Organization And Medical Organization) By FDA Employee</a:t>
            </a:r>
          </a:p>
        </p:txBody>
      </p:sp>
      <p:sp>
        <p:nvSpPr>
          <p:cNvPr id="4" name="Slide Number Placeholder 3">
            <a:extLst>
              <a:ext uri="{FF2B5EF4-FFF2-40B4-BE49-F238E27FC236}">
                <a16:creationId xmlns:a16="http://schemas.microsoft.com/office/drawing/2014/main" id="{15CBF4F0-FDF9-4136-0C80-5E6045BE5991}"/>
              </a:ext>
            </a:extLst>
          </p:cNvPr>
          <p:cNvSpPr>
            <a:spLocks noGrp="1"/>
          </p:cNvSpPr>
          <p:nvPr>
            <p:ph type="sldNum" sz="quarter" idx="12"/>
          </p:nvPr>
        </p:nvSpPr>
        <p:spPr/>
        <p:txBody>
          <a:bodyPr/>
          <a:lstStyle/>
          <a:p>
            <a:fld id="{D8DA9DAA-006C-4F4B-980E-E3DF019B24E2}" type="slidenum">
              <a:rPr lang="en-US" smtClean="0"/>
              <a:t>28</a:t>
            </a:fld>
            <a:endParaRPr lang="en-US" dirty="0"/>
          </a:p>
        </p:txBody>
      </p:sp>
      <p:pic>
        <p:nvPicPr>
          <p:cNvPr id="5" name="Picture 4" descr="A screenshot of a computer&#10;&#10;Description automatically generated">
            <a:extLst>
              <a:ext uri="{FF2B5EF4-FFF2-40B4-BE49-F238E27FC236}">
                <a16:creationId xmlns:a16="http://schemas.microsoft.com/office/drawing/2014/main" id="{91D06E6C-C987-87C1-8490-79C9D685D315}"/>
              </a:ext>
            </a:extLst>
          </p:cNvPr>
          <p:cNvPicPr>
            <a:picLocks noChangeAspect="1"/>
          </p:cNvPicPr>
          <p:nvPr/>
        </p:nvPicPr>
        <p:blipFill>
          <a:blip r:embed="rId2"/>
          <a:stretch>
            <a:fillRect/>
          </a:stretch>
        </p:blipFill>
        <p:spPr>
          <a:xfrm>
            <a:off x="1357312" y="798116"/>
            <a:ext cx="9477375" cy="5923359"/>
          </a:xfrm>
          <a:prstGeom prst="rect">
            <a:avLst/>
          </a:prstGeom>
        </p:spPr>
      </p:pic>
    </p:spTree>
    <p:extLst>
      <p:ext uri="{BB962C8B-B14F-4D97-AF65-F5344CB8AC3E}">
        <p14:creationId xmlns:p14="http://schemas.microsoft.com/office/powerpoint/2010/main" val="4190285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41A4-5AD0-440E-7D24-696243D9FD88}"/>
              </a:ext>
            </a:extLst>
          </p:cNvPr>
          <p:cNvSpPr>
            <a:spLocks noGrp="1"/>
          </p:cNvSpPr>
          <p:nvPr>
            <p:ph type="title"/>
          </p:nvPr>
        </p:nvSpPr>
        <p:spPr>
          <a:xfrm>
            <a:off x="838200" y="365126"/>
            <a:ext cx="10515600" cy="540648"/>
          </a:xfrm>
        </p:spPr>
        <p:txBody>
          <a:bodyPr>
            <a:normAutofit/>
          </a:bodyPr>
          <a:lstStyle/>
          <a:p>
            <a:r>
              <a:rPr lang="en-US" sz="1600" dirty="0"/>
              <a:t>Creating And Updating Persons For FDA Org And Medical Org By FDA Admin</a:t>
            </a:r>
          </a:p>
        </p:txBody>
      </p:sp>
      <p:sp>
        <p:nvSpPr>
          <p:cNvPr id="4" name="Slide Number Placeholder 3">
            <a:extLst>
              <a:ext uri="{FF2B5EF4-FFF2-40B4-BE49-F238E27FC236}">
                <a16:creationId xmlns:a16="http://schemas.microsoft.com/office/drawing/2014/main" id="{15CBF4F0-FDF9-4136-0C80-5E6045BE5991}"/>
              </a:ext>
            </a:extLst>
          </p:cNvPr>
          <p:cNvSpPr>
            <a:spLocks noGrp="1"/>
          </p:cNvSpPr>
          <p:nvPr>
            <p:ph type="sldNum" sz="quarter" idx="12"/>
          </p:nvPr>
        </p:nvSpPr>
        <p:spPr/>
        <p:txBody>
          <a:bodyPr/>
          <a:lstStyle/>
          <a:p>
            <a:fld id="{D8DA9DAA-006C-4F4B-980E-E3DF019B24E2}" type="slidenum">
              <a:rPr lang="en-US" smtClean="0"/>
              <a:t>29</a:t>
            </a:fld>
            <a:endParaRPr lang="en-US" dirty="0"/>
          </a:p>
        </p:txBody>
      </p:sp>
      <p:pic>
        <p:nvPicPr>
          <p:cNvPr id="5" name="Picture 4" descr="A screenshot of a computer&#10;&#10;Description automatically generated">
            <a:extLst>
              <a:ext uri="{FF2B5EF4-FFF2-40B4-BE49-F238E27FC236}">
                <a16:creationId xmlns:a16="http://schemas.microsoft.com/office/drawing/2014/main" id="{72E29B46-B151-1128-7794-E7285AF3B5C5}"/>
              </a:ext>
            </a:extLst>
          </p:cNvPr>
          <p:cNvPicPr>
            <a:picLocks noChangeAspect="1"/>
          </p:cNvPicPr>
          <p:nvPr/>
        </p:nvPicPr>
        <p:blipFill>
          <a:blip r:embed="rId2"/>
          <a:stretch>
            <a:fillRect/>
          </a:stretch>
        </p:blipFill>
        <p:spPr>
          <a:xfrm>
            <a:off x="1428750" y="887412"/>
            <a:ext cx="9334500" cy="5834063"/>
          </a:xfrm>
          <a:prstGeom prst="rect">
            <a:avLst/>
          </a:prstGeom>
        </p:spPr>
      </p:pic>
    </p:spTree>
    <p:extLst>
      <p:ext uri="{BB962C8B-B14F-4D97-AF65-F5344CB8AC3E}">
        <p14:creationId xmlns:p14="http://schemas.microsoft.com/office/powerpoint/2010/main" val="3471383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normAutofit fontScale="90000"/>
          </a:bodyPr>
          <a:lstStyle/>
          <a:p>
            <a:r>
              <a:rPr lang="en-US" dirty="0"/>
              <a:t>Problem Statement</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Pharmaceutical Distribution Network</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normAutofit/>
          </a:bodyPr>
          <a:lstStyle/>
          <a:p>
            <a:r>
              <a:rPr lang="en-US" dirty="0"/>
              <a:t>The process of getting, moving, storing, and delivering medicines is what the medicine supply chain is all about. These medicines are very important, so it's key to keep them safe and in good condition the whole time. But, there are some tough parts in handling this process. These include counterfeit drugs, drug shortages, supply chain disruptions, and inadequate visibility into the supply chain.</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3</a:t>
            </a:fld>
            <a:endParaRPr lang="en-US" dirty="0"/>
          </a:p>
        </p:txBody>
      </p:sp>
      <p:pic>
        <p:nvPicPr>
          <p:cNvPr id="7" name="Picture Placeholder 6" descr="A group of pills and a shield&#10;&#10;Description automatically generated">
            <a:extLst>
              <a:ext uri="{FF2B5EF4-FFF2-40B4-BE49-F238E27FC236}">
                <a16:creationId xmlns:a16="http://schemas.microsoft.com/office/drawing/2014/main" id="{633FC4F2-CD76-0BDB-A974-D6ABF8DABDD4}"/>
              </a:ext>
            </a:extLst>
          </p:cNvPr>
          <p:cNvPicPr>
            <a:picLocks noGrp="1" noChangeAspect="1"/>
          </p:cNvPicPr>
          <p:nvPr>
            <p:ph type="pic" sz="quarter" idx="13"/>
          </p:nvPr>
        </p:nvPicPr>
        <p:blipFill>
          <a:blip r:embed="rId2"/>
          <a:srcRect/>
          <a:stretch>
            <a:fillRect/>
          </a:stretch>
        </p:blipFill>
        <p:spPr>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53349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41A4-5AD0-440E-7D24-696243D9FD88}"/>
              </a:ext>
            </a:extLst>
          </p:cNvPr>
          <p:cNvSpPr>
            <a:spLocks noGrp="1"/>
          </p:cNvSpPr>
          <p:nvPr>
            <p:ph type="title"/>
          </p:nvPr>
        </p:nvSpPr>
        <p:spPr>
          <a:xfrm>
            <a:off x="838200" y="365126"/>
            <a:ext cx="10515600" cy="540648"/>
          </a:xfrm>
        </p:spPr>
        <p:txBody>
          <a:bodyPr>
            <a:normAutofit/>
          </a:bodyPr>
          <a:lstStyle/>
          <a:p>
            <a:r>
              <a:rPr lang="en-US" sz="1600" dirty="0"/>
              <a:t>Creating And Updating Employee Creds For FDA Org And Medical Org By FDA Admin</a:t>
            </a:r>
          </a:p>
        </p:txBody>
      </p:sp>
      <p:sp>
        <p:nvSpPr>
          <p:cNvPr id="4" name="Slide Number Placeholder 3">
            <a:extLst>
              <a:ext uri="{FF2B5EF4-FFF2-40B4-BE49-F238E27FC236}">
                <a16:creationId xmlns:a16="http://schemas.microsoft.com/office/drawing/2014/main" id="{15CBF4F0-FDF9-4136-0C80-5E6045BE5991}"/>
              </a:ext>
            </a:extLst>
          </p:cNvPr>
          <p:cNvSpPr>
            <a:spLocks noGrp="1"/>
          </p:cNvSpPr>
          <p:nvPr>
            <p:ph type="sldNum" sz="quarter" idx="12"/>
          </p:nvPr>
        </p:nvSpPr>
        <p:spPr/>
        <p:txBody>
          <a:bodyPr/>
          <a:lstStyle/>
          <a:p>
            <a:fld id="{D8DA9DAA-006C-4F4B-980E-E3DF019B24E2}" type="slidenum">
              <a:rPr lang="en-US" smtClean="0"/>
              <a:t>30</a:t>
            </a:fld>
            <a:endParaRPr lang="en-US" dirty="0"/>
          </a:p>
        </p:txBody>
      </p:sp>
      <p:pic>
        <p:nvPicPr>
          <p:cNvPr id="5" name="Picture 4" descr="A screenshot of a computer&#10;&#10;Description automatically generated">
            <a:extLst>
              <a:ext uri="{FF2B5EF4-FFF2-40B4-BE49-F238E27FC236}">
                <a16:creationId xmlns:a16="http://schemas.microsoft.com/office/drawing/2014/main" id="{7294E0F4-7587-111D-01D8-0F169A0A5C1E}"/>
              </a:ext>
            </a:extLst>
          </p:cNvPr>
          <p:cNvPicPr>
            <a:picLocks noChangeAspect="1"/>
          </p:cNvPicPr>
          <p:nvPr/>
        </p:nvPicPr>
        <p:blipFill>
          <a:blip r:embed="rId2"/>
          <a:stretch>
            <a:fillRect/>
          </a:stretch>
        </p:blipFill>
        <p:spPr>
          <a:xfrm>
            <a:off x="1309777" y="806210"/>
            <a:ext cx="9572445" cy="5982778"/>
          </a:xfrm>
          <a:prstGeom prst="rect">
            <a:avLst/>
          </a:prstGeom>
        </p:spPr>
      </p:pic>
    </p:spTree>
    <p:extLst>
      <p:ext uri="{BB962C8B-B14F-4D97-AF65-F5344CB8AC3E}">
        <p14:creationId xmlns:p14="http://schemas.microsoft.com/office/powerpoint/2010/main" val="13727179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41A4-5AD0-440E-7D24-696243D9FD88}"/>
              </a:ext>
            </a:extLst>
          </p:cNvPr>
          <p:cNvSpPr>
            <a:spLocks noGrp="1"/>
          </p:cNvSpPr>
          <p:nvPr>
            <p:ph type="title"/>
          </p:nvPr>
        </p:nvSpPr>
        <p:spPr>
          <a:xfrm>
            <a:off x="838200" y="365126"/>
            <a:ext cx="10515600" cy="540648"/>
          </a:xfrm>
        </p:spPr>
        <p:txBody>
          <a:bodyPr>
            <a:normAutofit/>
          </a:bodyPr>
          <a:lstStyle/>
          <a:p>
            <a:r>
              <a:rPr lang="en-US" sz="1600" dirty="0"/>
              <a:t>Ordering Medicine Based On Different Manufacturer By FDA Employee</a:t>
            </a:r>
          </a:p>
        </p:txBody>
      </p:sp>
      <p:sp>
        <p:nvSpPr>
          <p:cNvPr id="4" name="Slide Number Placeholder 3">
            <a:extLst>
              <a:ext uri="{FF2B5EF4-FFF2-40B4-BE49-F238E27FC236}">
                <a16:creationId xmlns:a16="http://schemas.microsoft.com/office/drawing/2014/main" id="{15CBF4F0-FDF9-4136-0C80-5E6045BE5991}"/>
              </a:ext>
            </a:extLst>
          </p:cNvPr>
          <p:cNvSpPr>
            <a:spLocks noGrp="1"/>
          </p:cNvSpPr>
          <p:nvPr>
            <p:ph type="sldNum" sz="quarter" idx="12"/>
          </p:nvPr>
        </p:nvSpPr>
        <p:spPr/>
        <p:txBody>
          <a:bodyPr/>
          <a:lstStyle/>
          <a:p>
            <a:fld id="{D8DA9DAA-006C-4F4B-980E-E3DF019B24E2}" type="slidenum">
              <a:rPr lang="en-US" smtClean="0"/>
              <a:t>31</a:t>
            </a:fld>
            <a:endParaRPr lang="en-US" dirty="0"/>
          </a:p>
        </p:txBody>
      </p:sp>
      <p:pic>
        <p:nvPicPr>
          <p:cNvPr id="5" name="Picture 4" descr="A screenshot of a computer&#10;&#10;Description automatically generated">
            <a:extLst>
              <a:ext uri="{FF2B5EF4-FFF2-40B4-BE49-F238E27FC236}">
                <a16:creationId xmlns:a16="http://schemas.microsoft.com/office/drawing/2014/main" id="{36DE372A-6546-0A87-A220-6C0697ECABF9}"/>
              </a:ext>
            </a:extLst>
          </p:cNvPr>
          <p:cNvPicPr>
            <a:picLocks noChangeAspect="1"/>
          </p:cNvPicPr>
          <p:nvPr/>
        </p:nvPicPr>
        <p:blipFill>
          <a:blip r:embed="rId2"/>
          <a:stretch>
            <a:fillRect/>
          </a:stretch>
        </p:blipFill>
        <p:spPr>
          <a:xfrm>
            <a:off x="1430547" y="889659"/>
            <a:ext cx="9330906" cy="5831816"/>
          </a:xfrm>
          <a:prstGeom prst="rect">
            <a:avLst/>
          </a:prstGeom>
        </p:spPr>
      </p:pic>
    </p:spTree>
    <p:extLst>
      <p:ext uri="{BB962C8B-B14F-4D97-AF65-F5344CB8AC3E}">
        <p14:creationId xmlns:p14="http://schemas.microsoft.com/office/powerpoint/2010/main" val="41103544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41A4-5AD0-440E-7D24-696243D9FD88}"/>
              </a:ext>
            </a:extLst>
          </p:cNvPr>
          <p:cNvSpPr>
            <a:spLocks noGrp="1"/>
          </p:cNvSpPr>
          <p:nvPr>
            <p:ph type="title"/>
          </p:nvPr>
        </p:nvSpPr>
        <p:spPr>
          <a:xfrm>
            <a:off x="838200" y="365126"/>
            <a:ext cx="10515600" cy="540648"/>
          </a:xfrm>
        </p:spPr>
        <p:txBody>
          <a:bodyPr>
            <a:normAutofit/>
          </a:bodyPr>
          <a:lstStyle/>
          <a:p>
            <a:r>
              <a:rPr lang="en-US" sz="1600" dirty="0"/>
              <a:t>Managing Medicine Orders By FDA Employee</a:t>
            </a:r>
          </a:p>
        </p:txBody>
      </p:sp>
      <p:sp>
        <p:nvSpPr>
          <p:cNvPr id="4" name="Slide Number Placeholder 3">
            <a:extLst>
              <a:ext uri="{FF2B5EF4-FFF2-40B4-BE49-F238E27FC236}">
                <a16:creationId xmlns:a16="http://schemas.microsoft.com/office/drawing/2014/main" id="{15CBF4F0-FDF9-4136-0C80-5E6045BE5991}"/>
              </a:ext>
            </a:extLst>
          </p:cNvPr>
          <p:cNvSpPr>
            <a:spLocks noGrp="1"/>
          </p:cNvSpPr>
          <p:nvPr>
            <p:ph type="sldNum" sz="quarter" idx="12"/>
          </p:nvPr>
        </p:nvSpPr>
        <p:spPr/>
        <p:txBody>
          <a:bodyPr/>
          <a:lstStyle/>
          <a:p>
            <a:fld id="{D8DA9DAA-006C-4F4B-980E-E3DF019B24E2}" type="slidenum">
              <a:rPr lang="en-US" smtClean="0"/>
              <a:t>32</a:t>
            </a:fld>
            <a:endParaRPr lang="en-US" dirty="0"/>
          </a:p>
        </p:txBody>
      </p:sp>
      <p:pic>
        <p:nvPicPr>
          <p:cNvPr id="5" name="Picture 4" descr="A screenshot of a computer&#10;&#10;Description automatically generated">
            <a:extLst>
              <a:ext uri="{FF2B5EF4-FFF2-40B4-BE49-F238E27FC236}">
                <a16:creationId xmlns:a16="http://schemas.microsoft.com/office/drawing/2014/main" id="{F78F40A1-BA4E-42A0-AD0A-2DFF0EDC0565}"/>
              </a:ext>
            </a:extLst>
          </p:cNvPr>
          <p:cNvPicPr>
            <a:picLocks noChangeAspect="1"/>
          </p:cNvPicPr>
          <p:nvPr/>
        </p:nvPicPr>
        <p:blipFill>
          <a:blip r:embed="rId2"/>
          <a:stretch>
            <a:fillRect/>
          </a:stretch>
        </p:blipFill>
        <p:spPr>
          <a:xfrm>
            <a:off x="1357312" y="798116"/>
            <a:ext cx="9477375" cy="5923359"/>
          </a:xfrm>
          <a:prstGeom prst="rect">
            <a:avLst/>
          </a:prstGeom>
        </p:spPr>
      </p:pic>
    </p:spTree>
    <p:extLst>
      <p:ext uri="{BB962C8B-B14F-4D97-AF65-F5344CB8AC3E}">
        <p14:creationId xmlns:p14="http://schemas.microsoft.com/office/powerpoint/2010/main" val="641417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41A4-5AD0-440E-7D24-696243D9FD88}"/>
              </a:ext>
            </a:extLst>
          </p:cNvPr>
          <p:cNvSpPr>
            <a:spLocks noGrp="1"/>
          </p:cNvSpPr>
          <p:nvPr>
            <p:ph type="title"/>
          </p:nvPr>
        </p:nvSpPr>
        <p:spPr>
          <a:xfrm>
            <a:off x="838200" y="365126"/>
            <a:ext cx="10515600" cy="540648"/>
          </a:xfrm>
        </p:spPr>
        <p:txBody>
          <a:bodyPr>
            <a:normAutofit/>
          </a:bodyPr>
          <a:lstStyle/>
          <a:p>
            <a:r>
              <a:rPr lang="en-US" sz="1600" dirty="0"/>
              <a:t>Creating And Managing Manufacturer Organization</a:t>
            </a:r>
          </a:p>
        </p:txBody>
      </p:sp>
      <p:sp>
        <p:nvSpPr>
          <p:cNvPr id="4" name="Slide Number Placeholder 3">
            <a:extLst>
              <a:ext uri="{FF2B5EF4-FFF2-40B4-BE49-F238E27FC236}">
                <a16:creationId xmlns:a16="http://schemas.microsoft.com/office/drawing/2014/main" id="{15CBF4F0-FDF9-4136-0C80-5E6045BE5991}"/>
              </a:ext>
            </a:extLst>
          </p:cNvPr>
          <p:cNvSpPr>
            <a:spLocks noGrp="1"/>
          </p:cNvSpPr>
          <p:nvPr>
            <p:ph type="sldNum" sz="quarter" idx="12"/>
          </p:nvPr>
        </p:nvSpPr>
        <p:spPr/>
        <p:txBody>
          <a:bodyPr/>
          <a:lstStyle/>
          <a:p>
            <a:fld id="{D8DA9DAA-006C-4F4B-980E-E3DF019B24E2}" type="slidenum">
              <a:rPr lang="en-US" smtClean="0"/>
              <a:t>33</a:t>
            </a:fld>
            <a:endParaRPr lang="en-US" dirty="0"/>
          </a:p>
        </p:txBody>
      </p:sp>
      <p:pic>
        <p:nvPicPr>
          <p:cNvPr id="5" name="Picture 4" descr="A screenshot of a computer&#10;&#10;Description automatically generated">
            <a:extLst>
              <a:ext uri="{FF2B5EF4-FFF2-40B4-BE49-F238E27FC236}">
                <a16:creationId xmlns:a16="http://schemas.microsoft.com/office/drawing/2014/main" id="{CE86E7F6-72F0-E553-38E8-E3CB841A26A3}"/>
              </a:ext>
            </a:extLst>
          </p:cNvPr>
          <p:cNvPicPr>
            <a:picLocks noChangeAspect="1"/>
          </p:cNvPicPr>
          <p:nvPr/>
        </p:nvPicPr>
        <p:blipFill>
          <a:blip r:embed="rId2"/>
          <a:stretch>
            <a:fillRect/>
          </a:stretch>
        </p:blipFill>
        <p:spPr>
          <a:xfrm>
            <a:off x="1533525" y="905774"/>
            <a:ext cx="9124950" cy="5703094"/>
          </a:xfrm>
          <a:prstGeom prst="rect">
            <a:avLst/>
          </a:prstGeom>
        </p:spPr>
      </p:pic>
    </p:spTree>
    <p:extLst>
      <p:ext uri="{BB962C8B-B14F-4D97-AF65-F5344CB8AC3E}">
        <p14:creationId xmlns:p14="http://schemas.microsoft.com/office/powerpoint/2010/main" val="1463982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41A4-5AD0-440E-7D24-696243D9FD88}"/>
              </a:ext>
            </a:extLst>
          </p:cNvPr>
          <p:cNvSpPr>
            <a:spLocks noGrp="1"/>
          </p:cNvSpPr>
          <p:nvPr>
            <p:ph type="title"/>
          </p:nvPr>
        </p:nvSpPr>
        <p:spPr>
          <a:xfrm>
            <a:off x="838200" y="365126"/>
            <a:ext cx="10515600" cy="540648"/>
          </a:xfrm>
        </p:spPr>
        <p:txBody>
          <a:bodyPr>
            <a:normAutofit/>
          </a:bodyPr>
          <a:lstStyle/>
          <a:p>
            <a:r>
              <a:rPr lang="en-US" sz="1600" dirty="0"/>
              <a:t>Creating And Updating Manufacturer Org Persons By Manufacturer Admin</a:t>
            </a:r>
          </a:p>
        </p:txBody>
      </p:sp>
      <p:sp>
        <p:nvSpPr>
          <p:cNvPr id="4" name="Slide Number Placeholder 3">
            <a:extLst>
              <a:ext uri="{FF2B5EF4-FFF2-40B4-BE49-F238E27FC236}">
                <a16:creationId xmlns:a16="http://schemas.microsoft.com/office/drawing/2014/main" id="{15CBF4F0-FDF9-4136-0C80-5E6045BE5991}"/>
              </a:ext>
            </a:extLst>
          </p:cNvPr>
          <p:cNvSpPr>
            <a:spLocks noGrp="1"/>
          </p:cNvSpPr>
          <p:nvPr>
            <p:ph type="sldNum" sz="quarter" idx="12"/>
          </p:nvPr>
        </p:nvSpPr>
        <p:spPr/>
        <p:txBody>
          <a:bodyPr/>
          <a:lstStyle/>
          <a:p>
            <a:fld id="{D8DA9DAA-006C-4F4B-980E-E3DF019B24E2}" type="slidenum">
              <a:rPr lang="en-US" smtClean="0"/>
              <a:t>34</a:t>
            </a:fld>
            <a:endParaRPr lang="en-US" dirty="0"/>
          </a:p>
        </p:txBody>
      </p:sp>
      <p:pic>
        <p:nvPicPr>
          <p:cNvPr id="5" name="Picture 4" descr="A screenshot of a computer&#10;&#10;Description automatically generated">
            <a:extLst>
              <a:ext uri="{FF2B5EF4-FFF2-40B4-BE49-F238E27FC236}">
                <a16:creationId xmlns:a16="http://schemas.microsoft.com/office/drawing/2014/main" id="{565CEEED-520D-E9C5-3A50-92ED306EB089}"/>
              </a:ext>
            </a:extLst>
          </p:cNvPr>
          <p:cNvPicPr>
            <a:picLocks noChangeAspect="1"/>
          </p:cNvPicPr>
          <p:nvPr/>
        </p:nvPicPr>
        <p:blipFill>
          <a:blip r:embed="rId2"/>
          <a:stretch>
            <a:fillRect/>
          </a:stretch>
        </p:blipFill>
        <p:spPr>
          <a:xfrm>
            <a:off x="1423987" y="905774"/>
            <a:ext cx="9344025" cy="5840016"/>
          </a:xfrm>
          <a:prstGeom prst="rect">
            <a:avLst/>
          </a:prstGeom>
        </p:spPr>
      </p:pic>
    </p:spTree>
    <p:extLst>
      <p:ext uri="{BB962C8B-B14F-4D97-AF65-F5344CB8AC3E}">
        <p14:creationId xmlns:p14="http://schemas.microsoft.com/office/powerpoint/2010/main" val="8345241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41A4-5AD0-440E-7D24-696243D9FD88}"/>
              </a:ext>
            </a:extLst>
          </p:cNvPr>
          <p:cNvSpPr>
            <a:spLocks noGrp="1"/>
          </p:cNvSpPr>
          <p:nvPr>
            <p:ph type="title"/>
          </p:nvPr>
        </p:nvSpPr>
        <p:spPr>
          <a:xfrm>
            <a:off x="838200" y="365126"/>
            <a:ext cx="10515600" cy="540648"/>
          </a:xfrm>
        </p:spPr>
        <p:txBody>
          <a:bodyPr>
            <a:normAutofit/>
          </a:bodyPr>
          <a:lstStyle/>
          <a:p>
            <a:r>
              <a:rPr lang="en-US" sz="1600" dirty="0"/>
              <a:t>Creating And Updating Manufacturer Employee Creds By Manufacturer Admin</a:t>
            </a:r>
          </a:p>
        </p:txBody>
      </p:sp>
      <p:sp>
        <p:nvSpPr>
          <p:cNvPr id="4" name="Slide Number Placeholder 3">
            <a:extLst>
              <a:ext uri="{FF2B5EF4-FFF2-40B4-BE49-F238E27FC236}">
                <a16:creationId xmlns:a16="http://schemas.microsoft.com/office/drawing/2014/main" id="{15CBF4F0-FDF9-4136-0C80-5E6045BE5991}"/>
              </a:ext>
            </a:extLst>
          </p:cNvPr>
          <p:cNvSpPr>
            <a:spLocks noGrp="1"/>
          </p:cNvSpPr>
          <p:nvPr>
            <p:ph type="sldNum" sz="quarter" idx="12"/>
          </p:nvPr>
        </p:nvSpPr>
        <p:spPr/>
        <p:txBody>
          <a:bodyPr/>
          <a:lstStyle/>
          <a:p>
            <a:fld id="{D8DA9DAA-006C-4F4B-980E-E3DF019B24E2}" type="slidenum">
              <a:rPr lang="en-US" smtClean="0"/>
              <a:t>35</a:t>
            </a:fld>
            <a:endParaRPr lang="en-US" dirty="0"/>
          </a:p>
        </p:txBody>
      </p:sp>
      <p:pic>
        <p:nvPicPr>
          <p:cNvPr id="5" name="Picture 4" descr="A screenshot of a computer&#10;&#10;Description automatically generated">
            <a:extLst>
              <a:ext uri="{FF2B5EF4-FFF2-40B4-BE49-F238E27FC236}">
                <a16:creationId xmlns:a16="http://schemas.microsoft.com/office/drawing/2014/main" id="{B5E8F8CF-45F8-B25E-6CC2-98AD8B37E68F}"/>
              </a:ext>
            </a:extLst>
          </p:cNvPr>
          <p:cNvPicPr>
            <a:picLocks noChangeAspect="1"/>
          </p:cNvPicPr>
          <p:nvPr/>
        </p:nvPicPr>
        <p:blipFill>
          <a:blip r:embed="rId2"/>
          <a:stretch>
            <a:fillRect/>
          </a:stretch>
        </p:blipFill>
        <p:spPr>
          <a:xfrm>
            <a:off x="1404937" y="857647"/>
            <a:ext cx="9382125" cy="5863828"/>
          </a:xfrm>
          <a:prstGeom prst="rect">
            <a:avLst/>
          </a:prstGeom>
        </p:spPr>
      </p:pic>
    </p:spTree>
    <p:extLst>
      <p:ext uri="{BB962C8B-B14F-4D97-AF65-F5344CB8AC3E}">
        <p14:creationId xmlns:p14="http://schemas.microsoft.com/office/powerpoint/2010/main" val="18292797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41A4-5AD0-440E-7D24-696243D9FD88}"/>
              </a:ext>
            </a:extLst>
          </p:cNvPr>
          <p:cNvSpPr>
            <a:spLocks noGrp="1"/>
          </p:cNvSpPr>
          <p:nvPr>
            <p:ph type="title"/>
          </p:nvPr>
        </p:nvSpPr>
        <p:spPr>
          <a:xfrm>
            <a:off x="838200" y="365126"/>
            <a:ext cx="10515600" cy="540648"/>
          </a:xfrm>
        </p:spPr>
        <p:txBody>
          <a:bodyPr>
            <a:normAutofit/>
          </a:bodyPr>
          <a:lstStyle/>
          <a:p>
            <a:r>
              <a:rPr lang="en-US" sz="1600" dirty="0"/>
              <a:t>Create And Remove Medicine Products By Manufacturer Employee</a:t>
            </a:r>
          </a:p>
        </p:txBody>
      </p:sp>
      <p:sp>
        <p:nvSpPr>
          <p:cNvPr id="4" name="Slide Number Placeholder 3">
            <a:extLst>
              <a:ext uri="{FF2B5EF4-FFF2-40B4-BE49-F238E27FC236}">
                <a16:creationId xmlns:a16="http://schemas.microsoft.com/office/drawing/2014/main" id="{15CBF4F0-FDF9-4136-0C80-5E6045BE5991}"/>
              </a:ext>
            </a:extLst>
          </p:cNvPr>
          <p:cNvSpPr>
            <a:spLocks noGrp="1"/>
          </p:cNvSpPr>
          <p:nvPr>
            <p:ph type="sldNum" sz="quarter" idx="12"/>
          </p:nvPr>
        </p:nvSpPr>
        <p:spPr/>
        <p:txBody>
          <a:bodyPr/>
          <a:lstStyle/>
          <a:p>
            <a:fld id="{D8DA9DAA-006C-4F4B-980E-E3DF019B24E2}" type="slidenum">
              <a:rPr lang="en-US" smtClean="0"/>
              <a:t>36</a:t>
            </a:fld>
            <a:endParaRPr lang="en-US" dirty="0"/>
          </a:p>
        </p:txBody>
      </p:sp>
      <p:pic>
        <p:nvPicPr>
          <p:cNvPr id="5" name="Picture 4" descr="A screenshot of a computer&#10;&#10;Description automatically generated">
            <a:extLst>
              <a:ext uri="{FF2B5EF4-FFF2-40B4-BE49-F238E27FC236}">
                <a16:creationId xmlns:a16="http://schemas.microsoft.com/office/drawing/2014/main" id="{44FE83A3-58A8-BFF2-7A86-7D2DE8943729}"/>
              </a:ext>
            </a:extLst>
          </p:cNvPr>
          <p:cNvPicPr>
            <a:picLocks noChangeAspect="1"/>
          </p:cNvPicPr>
          <p:nvPr/>
        </p:nvPicPr>
        <p:blipFill>
          <a:blip r:embed="rId2"/>
          <a:stretch>
            <a:fillRect/>
          </a:stretch>
        </p:blipFill>
        <p:spPr>
          <a:xfrm>
            <a:off x="1390650" y="839787"/>
            <a:ext cx="9410700" cy="5881688"/>
          </a:xfrm>
          <a:prstGeom prst="rect">
            <a:avLst/>
          </a:prstGeom>
        </p:spPr>
      </p:pic>
    </p:spTree>
    <p:extLst>
      <p:ext uri="{BB962C8B-B14F-4D97-AF65-F5344CB8AC3E}">
        <p14:creationId xmlns:p14="http://schemas.microsoft.com/office/powerpoint/2010/main" val="14104639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41A4-5AD0-440E-7D24-696243D9FD88}"/>
              </a:ext>
            </a:extLst>
          </p:cNvPr>
          <p:cNvSpPr>
            <a:spLocks noGrp="1"/>
          </p:cNvSpPr>
          <p:nvPr>
            <p:ph type="title"/>
          </p:nvPr>
        </p:nvSpPr>
        <p:spPr>
          <a:xfrm>
            <a:off x="838200" y="365126"/>
            <a:ext cx="10515600" cy="540648"/>
          </a:xfrm>
        </p:spPr>
        <p:txBody>
          <a:bodyPr>
            <a:normAutofit/>
          </a:bodyPr>
          <a:lstStyle/>
          <a:p>
            <a:r>
              <a:rPr lang="en-US" sz="1600" dirty="0"/>
              <a:t>Assign Order To Individual Manufacturer Employee And Process It</a:t>
            </a:r>
          </a:p>
        </p:txBody>
      </p:sp>
      <p:sp>
        <p:nvSpPr>
          <p:cNvPr id="4" name="Slide Number Placeholder 3">
            <a:extLst>
              <a:ext uri="{FF2B5EF4-FFF2-40B4-BE49-F238E27FC236}">
                <a16:creationId xmlns:a16="http://schemas.microsoft.com/office/drawing/2014/main" id="{15CBF4F0-FDF9-4136-0C80-5E6045BE5991}"/>
              </a:ext>
            </a:extLst>
          </p:cNvPr>
          <p:cNvSpPr>
            <a:spLocks noGrp="1"/>
          </p:cNvSpPr>
          <p:nvPr>
            <p:ph type="sldNum" sz="quarter" idx="12"/>
          </p:nvPr>
        </p:nvSpPr>
        <p:spPr/>
        <p:txBody>
          <a:bodyPr/>
          <a:lstStyle/>
          <a:p>
            <a:fld id="{D8DA9DAA-006C-4F4B-980E-E3DF019B24E2}" type="slidenum">
              <a:rPr lang="en-US" smtClean="0"/>
              <a:t>37</a:t>
            </a:fld>
            <a:endParaRPr lang="en-US" dirty="0"/>
          </a:p>
        </p:txBody>
      </p:sp>
      <p:pic>
        <p:nvPicPr>
          <p:cNvPr id="5" name="Picture 4" descr="A screenshot of a computer&#10;&#10;Description automatically generated">
            <a:extLst>
              <a:ext uri="{FF2B5EF4-FFF2-40B4-BE49-F238E27FC236}">
                <a16:creationId xmlns:a16="http://schemas.microsoft.com/office/drawing/2014/main" id="{F6594425-821B-BD3F-004C-0B629D2BA6F5}"/>
              </a:ext>
            </a:extLst>
          </p:cNvPr>
          <p:cNvPicPr>
            <a:picLocks noChangeAspect="1"/>
          </p:cNvPicPr>
          <p:nvPr/>
        </p:nvPicPr>
        <p:blipFill>
          <a:blip r:embed="rId2"/>
          <a:stretch>
            <a:fillRect/>
          </a:stretch>
        </p:blipFill>
        <p:spPr>
          <a:xfrm>
            <a:off x="1276350" y="833437"/>
            <a:ext cx="9639300" cy="6024563"/>
          </a:xfrm>
          <a:prstGeom prst="rect">
            <a:avLst/>
          </a:prstGeom>
        </p:spPr>
      </p:pic>
    </p:spTree>
    <p:extLst>
      <p:ext uri="{BB962C8B-B14F-4D97-AF65-F5344CB8AC3E}">
        <p14:creationId xmlns:p14="http://schemas.microsoft.com/office/powerpoint/2010/main" val="28516921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41A4-5AD0-440E-7D24-696243D9FD88}"/>
              </a:ext>
            </a:extLst>
          </p:cNvPr>
          <p:cNvSpPr>
            <a:spLocks noGrp="1"/>
          </p:cNvSpPr>
          <p:nvPr>
            <p:ph type="title"/>
          </p:nvPr>
        </p:nvSpPr>
        <p:spPr>
          <a:xfrm>
            <a:off x="838200" y="365126"/>
            <a:ext cx="10515600" cy="540648"/>
          </a:xfrm>
        </p:spPr>
        <p:txBody>
          <a:bodyPr>
            <a:normAutofit/>
          </a:bodyPr>
          <a:lstStyle/>
          <a:p>
            <a:r>
              <a:rPr lang="en-US" sz="1600" dirty="0"/>
              <a:t>Creating And Managing Department By Distributor Admin</a:t>
            </a:r>
          </a:p>
        </p:txBody>
      </p:sp>
      <p:sp>
        <p:nvSpPr>
          <p:cNvPr id="4" name="Slide Number Placeholder 3">
            <a:extLst>
              <a:ext uri="{FF2B5EF4-FFF2-40B4-BE49-F238E27FC236}">
                <a16:creationId xmlns:a16="http://schemas.microsoft.com/office/drawing/2014/main" id="{15CBF4F0-FDF9-4136-0C80-5E6045BE5991}"/>
              </a:ext>
            </a:extLst>
          </p:cNvPr>
          <p:cNvSpPr>
            <a:spLocks noGrp="1"/>
          </p:cNvSpPr>
          <p:nvPr>
            <p:ph type="sldNum" sz="quarter" idx="12"/>
          </p:nvPr>
        </p:nvSpPr>
        <p:spPr/>
        <p:txBody>
          <a:bodyPr/>
          <a:lstStyle/>
          <a:p>
            <a:fld id="{D8DA9DAA-006C-4F4B-980E-E3DF019B24E2}" type="slidenum">
              <a:rPr lang="en-US" smtClean="0"/>
              <a:t>38</a:t>
            </a:fld>
            <a:endParaRPr lang="en-US" dirty="0"/>
          </a:p>
        </p:txBody>
      </p:sp>
      <p:pic>
        <p:nvPicPr>
          <p:cNvPr id="7" name="Picture 6" descr="A computer screen shot of a computer&#10;&#10;Description automatically generated">
            <a:extLst>
              <a:ext uri="{FF2B5EF4-FFF2-40B4-BE49-F238E27FC236}">
                <a16:creationId xmlns:a16="http://schemas.microsoft.com/office/drawing/2014/main" id="{3A276A52-8B0E-1905-4CFC-8EC781D0061B}"/>
              </a:ext>
            </a:extLst>
          </p:cNvPr>
          <p:cNvPicPr>
            <a:picLocks noChangeAspect="1"/>
          </p:cNvPicPr>
          <p:nvPr/>
        </p:nvPicPr>
        <p:blipFill>
          <a:blip r:embed="rId2"/>
          <a:stretch>
            <a:fillRect/>
          </a:stretch>
        </p:blipFill>
        <p:spPr>
          <a:xfrm>
            <a:off x="1385887" y="905774"/>
            <a:ext cx="9420225" cy="5887641"/>
          </a:xfrm>
          <a:prstGeom prst="rect">
            <a:avLst/>
          </a:prstGeom>
        </p:spPr>
      </p:pic>
    </p:spTree>
    <p:extLst>
      <p:ext uri="{BB962C8B-B14F-4D97-AF65-F5344CB8AC3E}">
        <p14:creationId xmlns:p14="http://schemas.microsoft.com/office/powerpoint/2010/main" val="18671448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41A4-5AD0-440E-7D24-696243D9FD88}"/>
              </a:ext>
            </a:extLst>
          </p:cNvPr>
          <p:cNvSpPr>
            <a:spLocks noGrp="1"/>
          </p:cNvSpPr>
          <p:nvPr>
            <p:ph type="title"/>
          </p:nvPr>
        </p:nvSpPr>
        <p:spPr>
          <a:xfrm>
            <a:off x="838200" y="365126"/>
            <a:ext cx="10515600" cy="540648"/>
          </a:xfrm>
        </p:spPr>
        <p:txBody>
          <a:bodyPr>
            <a:normAutofit/>
          </a:bodyPr>
          <a:lstStyle/>
          <a:p>
            <a:r>
              <a:rPr lang="en-US" sz="1600" dirty="0"/>
              <a:t>Creating And Updating Persons Of Distributor Organization By Distributor Admin</a:t>
            </a:r>
          </a:p>
        </p:txBody>
      </p:sp>
      <p:sp>
        <p:nvSpPr>
          <p:cNvPr id="4" name="Slide Number Placeholder 3">
            <a:extLst>
              <a:ext uri="{FF2B5EF4-FFF2-40B4-BE49-F238E27FC236}">
                <a16:creationId xmlns:a16="http://schemas.microsoft.com/office/drawing/2014/main" id="{15CBF4F0-FDF9-4136-0C80-5E6045BE5991}"/>
              </a:ext>
            </a:extLst>
          </p:cNvPr>
          <p:cNvSpPr>
            <a:spLocks noGrp="1"/>
          </p:cNvSpPr>
          <p:nvPr>
            <p:ph type="sldNum" sz="quarter" idx="12"/>
          </p:nvPr>
        </p:nvSpPr>
        <p:spPr/>
        <p:txBody>
          <a:bodyPr/>
          <a:lstStyle/>
          <a:p>
            <a:fld id="{D8DA9DAA-006C-4F4B-980E-E3DF019B24E2}" type="slidenum">
              <a:rPr lang="en-US" smtClean="0"/>
              <a:t>39</a:t>
            </a:fld>
            <a:endParaRPr lang="en-US" dirty="0"/>
          </a:p>
        </p:txBody>
      </p:sp>
      <p:pic>
        <p:nvPicPr>
          <p:cNvPr id="5" name="Picture 4" descr="A screenshot of a computer&#10;&#10;Description automatically generated">
            <a:extLst>
              <a:ext uri="{FF2B5EF4-FFF2-40B4-BE49-F238E27FC236}">
                <a16:creationId xmlns:a16="http://schemas.microsoft.com/office/drawing/2014/main" id="{D2C96D93-ACB5-743B-7E67-3DDB1380C106}"/>
              </a:ext>
            </a:extLst>
          </p:cNvPr>
          <p:cNvPicPr>
            <a:picLocks noChangeAspect="1"/>
          </p:cNvPicPr>
          <p:nvPr/>
        </p:nvPicPr>
        <p:blipFill>
          <a:blip r:embed="rId2"/>
          <a:stretch>
            <a:fillRect/>
          </a:stretch>
        </p:blipFill>
        <p:spPr>
          <a:xfrm>
            <a:off x="1495425" y="905774"/>
            <a:ext cx="9201150" cy="5750719"/>
          </a:xfrm>
          <a:prstGeom prst="rect">
            <a:avLst/>
          </a:prstGeom>
        </p:spPr>
      </p:pic>
    </p:spTree>
    <p:extLst>
      <p:ext uri="{BB962C8B-B14F-4D97-AF65-F5344CB8AC3E}">
        <p14:creationId xmlns:p14="http://schemas.microsoft.com/office/powerpoint/2010/main" val="896854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5163312" y="1020826"/>
            <a:ext cx="6190488" cy="894080"/>
          </a:xfrm>
        </p:spPr>
        <p:txBody>
          <a:bodyPr>
            <a:normAutofit/>
          </a:bodyPr>
          <a:lstStyle/>
          <a:p>
            <a:pPr algn="r"/>
            <a:r>
              <a:rPr lang="en-US" dirty="0"/>
              <a:t>Solution</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Pharmaceutical Distribution Network</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4248150" y="1914906"/>
            <a:ext cx="7105650" cy="3346704"/>
          </a:xfrm>
        </p:spPr>
        <p:txBody>
          <a:bodyPr>
            <a:noAutofit/>
          </a:bodyPr>
          <a:lstStyle/>
          <a:p>
            <a:pPr algn="r"/>
            <a:r>
              <a:rPr lang="en-US" sz="1900" dirty="0"/>
              <a:t>Managing the medicine supply chain means working with many different groups like drug makers, distributors, wholesalers, clinics, hospitals, and patients. To make sure drugs are there when needed, in the right amount, and at a fair price, all these groups need to work together and talk to each other. The goal is to create a system that can handle these issues well and keep the quality and safety of medicines high from start to finish. This system should let us see what's happening in the supply chain in real-time, track where drugs are, stop fake drugs from getting in, keep enough stock to avoid running out of drugs, and quickly deal with any problems in the supply process. It's also important that this system follows all the rules and standards that are there to make sure drugs are safe and work well.</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4</a:t>
            </a:fld>
            <a:endParaRPr lang="en-US" dirty="0"/>
          </a:p>
        </p:txBody>
      </p:sp>
      <p:pic>
        <p:nvPicPr>
          <p:cNvPr id="1026" name="Picture 2">
            <a:extLst>
              <a:ext uri="{FF2B5EF4-FFF2-40B4-BE49-F238E27FC236}">
                <a16:creationId xmlns:a16="http://schemas.microsoft.com/office/drawing/2014/main" id="{52DD9268-B2AA-22EC-8D04-42399F486BD3}"/>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305" r="305"/>
          <a:stretch>
            <a:fillRect/>
          </a:stretch>
        </p:blipFill>
        <p:spPr bwMode="auto">
          <a:xfrm>
            <a:off x="265113" y="1467866"/>
            <a:ext cx="3806555" cy="38299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042835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41A4-5AD0-440E-7D24-696243D9FD88}"/>
              </a:ext>
            </a:extLst>
          </p:cNvPr>
          <p:cNvSpPr>
            <a:spLocks noGrp="1"/>
          </p:cNvSpPr>
          <p:nvPr>
            <p:ph type="title"/>
          </p:nvPr>
        </p:nvSpPr>
        <p:spPr>
          <a:xfrm>
            <a:off x="838200" y="365126"/>
            <a:ext cx="10515600" cy="540648"/>
          </a:xfrm>
        </p:spPr>
        <p:txBody>
          <a:bodyPr>
            <a:normAutofit/>
          </a:bodyPr>
          <a:lstStyle/>
          <a:p>
            <a:r>
              <a:rPr lang="en-US" sz="1600" dirty="0"/>
              <a:t>Creating And Updating Distributor Employee Users By Distributor Admin</a:t>
            </a:r>
          </a:p>
        </p:txBody>
      </p:sp>
      <p:sp>
        <p:nvSpPr>
          <p:cNvPr id="4" name="Slide Number Placeholder 3">
            <a:extLst>
              <a:ext uri="{FF2B5EF4-FFF2-40B4-BE49-F238E27FC236}">
                <a16:creationId xmlns:a16="http://schemas.microsoft.com/office/drawing/2014/main" id="{15CBF4F0-FDF9-4136-0C80-5E6045BE5991}"/>
              </a:ext>
            </a:extLst>
          </p:cNvPr>
          <p:cNvSpPr>
            <a:spLocks noGrp="1"/>
          </p:cNvSpPr>
          <p:nvPr>
            <p:ph type="sldNum" sz="quarter" idx="12"/>
          </p:nvPr>
        </p:nvSpPr>
        <p:spPr/>
        <p:txBody>
          <a:bodyPr/>
          <a:lstStyle/>
          <a:p>
            <a:fld id="{D8DA9DAA-006C-4F4B-980E-E3DF019B24E2}" type="slidenum">
              <a:rPr lang="en-US" smtClean="0"/>
              <a:t>40</a:t>
            </a:fld>
            <a:endParaRPr lang="en-US" dirty="0"/>
          </a:p>
        </p:txBody>
      </p:sp>
      <p:pic>
        <p:nvPicPr>
          <p:cNvPr id="5" name="Picture 4" descr="A screenshot of a computer&#10;&#10;Description automatically generated">
            <a:extLst>
              <a:ext uri="{FF2B5EF4-FFF2-40B4-BE49-F238E27FC236}">
                <a16:creationId xmlns:a16="http://schemas.microsoft.com/office/drawing/2014/main" id="{BA0A107B-042B-B236-0451-874C04C97737}"/>
              </a:ext>
            </a:extLst>
          </p:cNvPr>
          <p:cNvPicPr>
            <a:picLocks noChangeAspect="1"/>
          </p:cNvPicPr>
          <p:nvPr/>
        </p:nvPicPr>
        <p:blipFill>
          <a:blip r:embed="rId2"/>
          <a:stretch>
            <a:fillRect/>
          </a:stretch>
        </p:blipFill>
        <p:spPr>
          <a:xfrm>
            <a:off x="1333500" y="838199"/>
            <a:ext cx="9525000" cy="5953125"/>
          </a:xfrm>
          <a:prstGeom prst="rect">
            <a:avLst/>
          </a:prstGeom>
        </p:spPr>
      </p:pic>
    </p:spTree>
    <p:extLst>
      <p:ext uri="{BB962C8B-B14F-4D97-AF65-F5344CB8AC3E}">
        <p14:creationId xmlns:p14="http://schemas.microsoft.com/office/powerpoint/2010/main" val="17633051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41A4-5AD0-440E-7D24-696243D9FD88}"/>
              </a:ext>
            </a:extLst>
          </p:cNvPr>
          <p:cNvSpPr>
            <a:spLocks noGrp="1"/>
          </p:cNvSpPr>
          <p:nvPr>
            <p:ph type="title"/>
          </p:nvPr>
        </p:nvSpPr>
        <p:spPr>
          <a:xfrm>
            <a:off x="838200" y="365126"/>
            <a:ext cx="10515600" cy="540648"/>
          </a:xfrm>
        </p:spPr>
        <p:txBody>
          <a:bodyPr>
            <a:normAutofit/>
          </a:bodyPr>
          <a:lstStyle/>
          <a:p>
            <a:r>
              <a:rPr lang="en-US" sz="1600" dirty="0"/>
              <a:t>Distributor Employee Homepage</a:t>
            </a:r>
          </a:p>
        </p:txBody>
      </p:sp>
      <p:sp>
        <p:nvSpPr>
          <p:cNvPr id="4" name="Slide Number Placeholder 3">
            <a:extLst>
              <a:ext uri="{FF2B5EF4-FFF2-40B4-BE49-F238E27FC236}">
                <a16:creationId xmlns:a16="http://schemas.microsoft.com/office/drawing/2014/main" id="{15CBF4F0-FDF9-4136-0C80-5E6045BE5991}"/>
              </a:ext>
            </a:extLst>
          </p:cNvPr>
          <p:cNvSpPr>
            <a:spLocks noGrp="1"/>
          </p:cNvSpPr>
          <p:nvPr>
            <p:ph type="sldNum" sz="quarter" idx="12"/>
          </p:nvPr>
        </p:nvSpPr>
        <p:spPr/>
        <p:txBody>
          <a:bodyPr/>
          <a:lstStyle/>
          <a:p>
            <a:fld id="{D8DA9DAA-006C-4F4B-980E-E3DF019B24E2}" type="slidenum">
              <a:rPr lang="en-US" smtClean="0"/>
              <a:t>41</a:t>
            </a:fld>
            <a:endParaRPr lang="en-US" dirty="0"/>
          </a:p>
        </p:txBody>
      </p:sp>
      <p:pic>
        <p:nvPicPr>
          <p:cNvPr id="5" name="Picture 4" descr="A screenshot of a computer&#10;&#10;Description automatically generated">
            <a:extLst>
              <a:ext uri="{FF2B5EF4-FFF2-40B4-BE49-F238E27FC236}">
                <a16:creationId xmlns:a16="http://schemas.microsoft.com/office/drawing/2014/main" id="{B522354A-91C3-5A80-6F75-6DB9B85E3D8A}"/>
              </a:ext>
            </a:extLst>
          </p:cNvPr>
          <p:cNvPicPr>
            <a:picLocks noChangeAspect="1"/>
          </p:cNvPicPr>
          <p:nvPr/>
        </p:nvPicPr>
        <p:blipFill>
          <a:blip r:embed="rId2"/>
          <a:stretch>
            <a:fillRect/>
          </a:stretch>
        </p:blipFill>
        <p:spPr>
          <a:xfrm>
            <a:off x="1361536" y="803395"/>
            <a:ext cx="9468928" cy="5918080"/>
          </a:xfrm>
          <a:prstGeom prst="rect">
            <a:avLst/>
          </a:prstGeom>
        </p:spPr>
      </p:pic>
    </p:spTree>
    <p:extLst>
      <p:ext uri="{BB962C8B-B14F-4D97-AF65-F5344CB8AC3E}">
        <p14:creationId xmlns:p14="http://schemas.microsoft.com/office/powerpoint/2010/main" val="42305594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41A4-5AD0-440E-7D24-696243D9FD88}"/>
              </a:ext>
            </a:extLst>
          </p:cNvPr>
          <p:cNvSpPr>
            <a:spLocks noGrp="1"/>
          </p:cNvSpPr>
          <p:nvPr>
            <p:ph type="title"/>
          </p:nvPr>
        </p:nvSpPr>
        <p:spPr>
          <a:xfrm>
            <a:off x="838200" y="365126"/>
            <a:ext cx="10515600" cy="540648"/>
          </a:xfrm>
        </p:spPr>
        <p:txBody>
          <a:bodyPr>
            <a:normAutofit/>
          </a:bodyPr>
          <a:lstStyle/>
          <a:p>
            <a:r>
              <a:rPr lang="en-US" sz="1600" dirty="0"/>
              <a:t>Managing And Creating Warehouse By Distributor Employee</a:t>
            </a:r>
          </a:p>
        </p:txBody>
      </p:sp>
      <p:sp>
        <p:nvSpPr>
          <p:cNvPr id="4" name="Slide Number Placeholder 3">
            <a:extLst>
              <a:ext uri="{FF2B5EF4-FFF2-40B4-BE49-F238E27FC236}">
                <a16:creationId xmlns:a16="http://schemas.microsoft.com/office/drawing/2014/main" id="{15CBF4F0-FDF9-4136-0C80-5E6045BE5991}"/>
              </a:ext>
            </a:extLst>
          </p:cNvPr>
          <p:cNvSpPr>
            <a:spLocks noGrp="1"/>
          </p:cNvSpPr>
          <p:nvPr>
            <p:ph type="sldNum" sz="quarter" idx="12"/>
          </p:nvPr>
        </p:nvSpPr>
        <p:spPr/>
        <p:txBody>
          <a:bodyPr/>
          <a:lstStyle/>
          <a:p>
            <a:fld id="{D8DA9DAA-006C-4F4B-980E-E3DF019B24E2}" type="slidenum">
              <a:rPr lang="en-US" smtClean="0"/>
              <a:t>42</a:t>
            </a:fld>
            <a:endParaRPr lang="en-US" dirty="0"/>
          </a:p>
        </p:txBody>
      </p:sp>
      <p:pic>
        <p:nvPicPr>
          <p:cNvPr id="5" name="Picture 4" descr="A screenshot of a computer&#10;&#10;Description automatically generated">
            <a:extLst>
              <a:ext uri="{FF2B5EF4-FFF2-40B4-BE49-F238E27FC236}">
                <a16:creationId xmlns:a16="http://schemas.microsoft.com/office/drawing/2014/main" id="{84AE75E8-34EE-60DD-7379-69604A3B333E}"/>
              </a:ext>
            </a:extLst>
          </p:cNvPr>
          <p:cNvPicPr>
            <a:picLocks noChangeAspect="1"/>
          </p:cNvPicPr>
          <p:nvPr/>
        </p:nvPicPr>
        <p:blipFill>
          <a:blip r:embed="rId2"/>
          <a:stretch>
            <a:fillRect/>
          </a:stretch>
        </p:blipFill>
        <p:spPr>
          <a:xfrm>
            <a:off x="1417607" y="873484"/>
            <a:ext cx="9356785" cy="5847991"/>
          </a:xfrm>
          <a:prstGeom prst="rect">
            <a:avLst/>
          </a:prstGeom>
        </p:spPr>
      </p:pic>
    </p:spTree>
    <p:extLst>
      <p:ext uri="{BB962C8B-B14F-4D97-AF65-F5344CB8AC3E}">
        <p14:creationId xmlns:p14="http://schemas.microsoft.com/office/powerpoint/2010/main" val="13124824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41A4-5AD0-440E-7D24-696243D9FD88}"/>
              </a:ext>
            </a:extLst>
          </p:cNvPr>
          <p:cNvSpPr>
            <a:spLocks noGrp="1"/>
          </p:cNvSpPr>
          <p:nvPr>
            <p:ph type="title"/>
          </p:nvPr>
        </p:nvSpPr>
        <p:spPr>
          <a:xfrm>
            <a:off x="838200" y="365126"/>
            <a:ext cx="10515600" cy="540648"/>
          </a:xfrm>
        </p:spPr>
        <p:txBody>
          <a:bodyPr>
            <a:normAutofit/>
          </a:bodyPr>
          <a:lstStyle/>
          <a:p>
            <a:r>
              <a:rPr lang="en-US" sz="1600" dirty="0"/>
              <a:t>View Inventory Based On Warehouse Location By Distributor Employee</a:t>
            </a:r>
          </a:p>
        </p:txBody>
      </p:sp>
      <p:sp>
        <p:nvSpPr>
          <p:cNvPr id="4" name="Slide Number Placeholder 3">
            <a:extLst>
              <a:ext uri="{FF2B5EF4-FFF2-40B4-BE49-F238E27FC236}">
                <a16:creationId xmlns:a16="http://schemas.microsoft.com/office/drawing/2014/main" id="{15CBF4F0-FDF9-4136-0C80-5E6045BE5991}"/>
              </a:ext>
            </a:extLst>
          </p:cNvPr>
          <p:cNvSpPr>
            <a:spLocks noGrp="1"/>
          </p:cNvSpPr>
          <p:nvPr>
            <p:ph type="sldNum" sz="quarter" idx="12"/>
          </p:nvPr>
        </p:nvSpPr>
        <p:spPr/>
        <p:txBody>
          <a:bodyPr/>
          <a:lstStyle/>
          <a:p>
            <a:fld id="{D8DA9DAA-006C-4F4B-980E-E3DF019B24E2}" type="slidenum">
              <a:rPr lang="en-US" smtClean="0"/>
              <a:t>43</a:t>
            </a:fld>
            <a:endParaRPr lang="en-US" dirty="0"/>
          </a:p>
        </p:txBody>
      </p:sp>
      <p:pic>
        <p:nvPicPr>
          <p:cNvPr id="5" name="Picture 4" descr="A screenshot of a computer&#10;&#10;Description automatically generated">
            <a:extLst>
              <a:ext uri="{FF2B5EF4-FFF2-40B4-BE49-F238E27FC236}">
                <a16:creationId xmlns:a16="http://schemas.microsoft.com/office/drawing/2014/main" id="{9B329053-1835-4820-8CFA-53FAFCDED622}"/>
              </a:ext>
            </a:extLst>
          </p:cNvPr>
          <p:cNvPicPr>
            <a:picLocks noChangeAspect="1"/>
          </p:cNvPicPr>
          <p:nvPr/>
        </p:nvPicPr>
        <p:blipFill>
          <a:blip r:embed="rId2"/>
          <a:stretch>
            <a:fillRect/>
          </a:stretch>
        </p:blipFill>
        <p:spPr>
          <a:xfrm>
            <a:off x="1285875" y="778669"/>
            <a:ext cx="9620250" cy="6012656"/>
          </a:xfrm>
          <a:prstGeom prst="rect">
            <a:avLst/>
          </a:prstGeom>
        </p:spPr>
      </p:pic>
    </p:spTree>
    <p:extLst>
      <p:ext uri="{BB962C8B-B14F-4D97-AF65-F5344CB8AC3E}">
        <p14:creationId xmlns:p14="http://schemas.microsoft.com/office/powerpoint/2010/main" val="17435781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41A4-5AD0-440E-7D24-696243D9FD88}"/>
              </a:ext>
            </a:extLst>
          </p:cNvPr>
          <p:cNvSpPr>
            <a:spLocks noGrp="1"/>
          </p:cNvSpPr>
          <p:nvPr>
            <p:ph type="title"/>
          </p:nvPr>
        </p:nvSpPr>
        <p:spPr>
          <a:xfrm>
            <a:off x="838200" y="365126"/>
            <a:ext cx="10515600" cy="540648"/>
          </a:xfrm>
        </p:spPr>
        <p:txBody>
          <a:bodyPr>
            <a:normAutofit/>
          </a:bodyPr>
          <a:lstStyle/>
          <a:p>
            <a:r>
              <a:rPr lang="en-US" sz="1600" dirty="0"/>
              <a:t>Ship Order By Distributor Employee</a:t>
            </a:r>
          </a:p>
        </p:txBody>
      </p:sp>
      <p:sp>
        <p:nvSpPr>
          <p:cNvPr id="4" name="Slide Number Placeholder 3">
            <a:extLst>
              <a:ext uri="{FF2B5EF4-FFF2-40B4-BE49-F238E27FC236}">
                <a16:creationId xmlns:a16="http://schemas.microsoft.com/office/drawing/2014/main" id="{15CBF4F0-FDF9-4136-0C80-5E6045BE5991}"/>
              </a:ext>
            </a:extLst>
          </p:cNvPr>
          <p:cNvSpPr>
            <a:spLocks noGrp="1"/>
          </p:cNvSpPr>
          <p:nvPr>
            <p:ph type="sldNum" sz="quarter" idx="12"/>
          </p:nvPr>
        </p:nvSpPr>
        <p:spPr/>
        <p:txBody>
          <a:bodyPr/>
          <a:lstStyle/>
          <a:p>
            <a:fld id="{D8DA9DAA-006C-4F4B-980E-E3DF019B24E2}" type="slidenum">
              <a:rPr lang="en-US" smtClean="0"/>
              <a:t>44</a:t>
            </a:fld>
            <a:endParaRPr lang="en-US" dirty="0"/>
          </a:p>
        </p:txBody>
      </p:sp>
      <p:pic>
        <p:nvPicPr>
          <p:cNvPr id="5" name="Picture 4" descr="A screenshot of a computer&#10;&#10;Description automatically generated">
            <a:extLst>
              <a:ext uri="{FF2B5EF4-FFF2-40B4-BE49-F238E27FC236}">
                <a16:creationId xmlns:a16="http://schemas.microsoft.com/office/drawing/2014/main" id="{CAC40BA1-9F7E-1383-133B-75FE74A0A5EC}"/>
              </a:ext>
            </a:extLst>
          </p:cNvPr>
          <p:cNvPicPr>
            <a:picLocks noChangeAspect="1"/>
          </p:cNvPicPr>
          <p:nvPr/>
        </p:nvPicPr>
        <p:blipFill>
          <a:blip r:embed="rId2"/>
          <a:stretch>
            <a:fillRect/>
          </a:stretch>
        </p:blipFill>
        <p:spPr>
          <a:xfrm>
            <a:off x="1403095" y="905774"/>
            <a:ext cx="9385810" cy="5871997"/>
          </a:xfrm>
          <a:prstGeom prst="rect">
            <a:avLst/>
          </a:prstGeom>
        </p:spPr>
      </p:pic>
    </p:spTree>
    <p:extLst>
      <p:ext uri="{BB962C8B-B14F-4D97-AF65-F5344CB8AC3E}">
        <p14:creationId xmlns:p14="http://schemas.microsoft.com/office/powerpoint/2010/main" val="34897478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41A4-5AD0-440E-7D24-696243D9FD88}"/>
              </a:ext>
            </a:extLst>
          </p:cNvPr>
          <p:cNvSpPr>
            <a:spLocks noGrp="1"/>
          </p:cNvSpPr>
          <p:nvPr>
            <p:ph type="title"/>
          </p:nvPr>
        </p:nvSpPr>
        <p:spPr>
          <a:xfrm>
            <a:off x="838200" y="365126"/>
            <a:ext cx="10515600" cy="540648"/>
          </a:xfrm>
        </p:spPr>
        <p:txBody>
          <a:bodyPr>
            <a:normAutofit/>
          </a:bodyPr>
          <a:lstStyle/>
          <a:p>
            <a:r>
              <a:rPr lang="en-US" sz="1600" dirty="0"/>
              <a:t>Managing Doctor, Patient And Clinic Organization By Provider Admin</a:t>
            </a:r>
          </a:p>
        </p:txBody>
      </p:sp>
      <p:sp>
        <p:nvSpPr>
          <p:cNvPr id="4" name="Slide Number Placeholder 3">
            <a:extLst>
              <a:ext uri="{FF2B5EF4-FFF2-40B4-BE49-F238E27FC236}">
                <a16:creationId xmlns:a16="http://schemas.microsoft.com/office/drawing/2014/main" id="{15CBF4F0-FDF9-4136-0C80-5E6045BE5991}"/>
              </a:ext>
            </a:extLst>
          </p:cNvPr>
          <p:cNvSpPr>
            <a:spLocks noGrp="1"/>
          </p:cNvSpPr>
          <p:nvPr>
            <p:ph type="sldNum" sz="quarter" idx="12"/>
          </p:nvPr>
        </p:nvSpPr>
        <p:spPr/>
        <p:txBody>
          <a:bodyPr/>
          <a:lstStyle/>
          <a:p>
            <a:fld id="{D8DA9DAA-006C-4F4B-980E-E3DF019B24E2}" type="slidenum">
              <a:rPr lang="en-US" smtClean="0"/>
              <a:t>45</a:t>
            </a:fld>
            <a:endParaRPr lang="en-US" dirty="0"/>
          </a:p>
        </p:txBody>
      </p:sp>
      <p:pic>
        <p:nvPicPr>
          <p:cNvPr id="5" name="Picture 4" descr="A screenshot of a computer&#10;&#10;Description automatically generated">
            <a:extLst>
              <a:ext uri="{FF2B5EF4-FFF2-40B4-BE49-F238E27FC236}">
                <a16:creationId xmlns:a16="http://schemas.microsoft.com/office/drawing/2014/main" id="{AD914448-560D-FC30-F4E3-CA80AB58D0F5}"/>
              </a:ext>
            </a:extLst>
          </p:cNvPr>
          <p:cNvPicPr>
            <a:picLocks noChangeAspect="1"/>
          </p:cNvPicPr>
          <p:nvPr/>
        </p:nvPicPr>
        <p:blipFill>
          <a:blip r:embed="rId2"/>
          <a:stretch>
            <a:fillRect/>
          </a:stretch>
        </p:blipFill>
        <p:spPr>
          <a:xfrm>
            <a:off x="1247775" y="750094"/>
            <a:ext cx="9696450" cy="6060281"/>
          </a:xfrm>
          <a:prstGeom prst="rect">
            <a:avLst/>
          </a:prstGeom>
        </p:spPr>
      </p:pic>
    </p:spTree>
    <p:extLst>
      <p:ext uri="{BB962C8B-B14F-4D97-AF65-F5344CB8AC3E}">
        <p14:creationId xmlns:p14="http://schemas.microsoft.com/office/powerpoint/2010/main" val="7358967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41A4-5AD0-440E-7D24-696243D9FD88}"/>
              </a:ext>
            </a:extLst>
          </p:cNvPr>
          <p:cNvSpPr>
            <a:spLocks noGrp="1"/>
          </p:cNvSpPr>
          <p:nvPr>
            <p:ph type="title"/>
          </p:nvPr>
        </p:nvSpPr>
        <p:spPr>
          <a:xfrm>
            <a:off x="838200" y="365126"/>
            <a:ext cx="10515600" cy="540648"/>
          </a:xfrm>
        </p:spPr>
        <p:txBody>
          <a:bodyPr>
            <a:normAutofit/>
          </a:bodyPr>
          <a:lstStyle/>
          <a:p>
            <a:r>
              <a:rPr lang="en-US" sz="1600" dirty="0"/>
              <a:t>Creating And Updating Persons For Clinic , Patient And Hospital Org By Provider Admin</a:t>
            </a:r>
          </a:p>
        </p:txBody>
      </p:sp>
      <p:sp>
        <p:nvSpPr>
          <p:cNvPr id="4" name="Slide Number Placeholder 3">
            <a:extLst>
              <a:ext uri="{FF2B5EF4-FFF2-40B4-BE49-F238E27FC236}">
                <a16:creationId xmlns:a16="http://schemas.microsoft.com/office/drawing/2014/main" id="{15CBF4F0-FDF9-4136-0C80-5E6045BE5991}"/>
              </a:ext>
            </a:extLst>
          </p:cNvPr>
          <p:cNvSpPr>
            <a:spLocks noGrp="1"/>
          </p:cNvSpPr>
          <p:nvPr>
            <p:ph type="sldNum" sz="quarter" idx="12"/>
          </p:nvPr>
        </p:nvSpPr>
        <p:spPr/>
        <p:txBody>
          <a:bodyPr/>
          <a:lstStyle/>
          <a:p>
            <a:fld id="{D8DA9DAA-006C-4F4B-980E-E3DF019B24E2}" type="slidenum">
              <a:rPr lang="en-US" smtClean="0"/>
              <a:t>46</a:t>
            </a:fld>
            <a:endParaRPr lang="en-US" dirty="0"/>
          </a:p>
        </p:txBody>
      </p:sp>
      <p:pic>
        <p:nvPicPr>
          <p:cNvPr id="5" name="Picture 4" descr="A screenshot of a computer&#10;&#10;Description automatically generated">
            <a:extLst>
              <a:ext uri="{FF2B5EF4-FFF2-40B4-BE49-F238E27FC236}">
                <a16:creationId xmlns:a16="http://schemas.microsoft.com/office/drawing/2014/main" id="{337AB71E-33A3-3C64-F4E5-1A8C8B79DE3E}"/>
              </a:ext>
            </a:extLst>
          </p:cNvPr>
          <p:cNvPicPr>
            <a:picLocks noChangeAspect="1"/>
          </p:cNvPicPr>
          <p:nvPr/>
        </p:nvPicPr>
        <p:blipFill>
          <a:blip r:embed="rId2"/>
          <a:stretch>
            <a:fillRect/>
          </a:stretch>
        </p:blipFill>
        <p:spPr>
          <a:xfrm>
            <a:off x="1300162" y="726678"/>
            <a:ext cx="9591675" cy="5994797"/>
          </a:xfrm>
          <a:prstGeom prst="rect">
            <a:avLst/>
          </a:prstGeom>
        </p:spPr>
      </p:pic>
    </p:spTree>
    <p:extLst>
      <p:ext uri="{BB962C8B-B14F-4D97-AF65-F5344CB8AC3E}">
        <p14:creationId xmlns:p14="http://schemas.microsoft.com/office/powerpoint/2010/main" val="6576328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41A4-5AD0-440E-7D24-696243D9FD88}"/>
              </a:ext>
            </a:extLst>
          </p:cNvPr>
          <p:cNvSpPr>
            <a:spLocks noGrp="1"/>
          </p:cNvSpPr>
          <p:nvPr>
            <p:ph type="title"/>
          </p:nvPr>
        </p:nvSpPr>
        <p:spPr>
          <a:xfrm>
            <a:off x="838200" y="365126"/>
            <a:ext cx="10515600" cy="540648"/>
          </a:xfrm>
        </p:spPr>
        <p:txBody>
          <a:bodyPr>
            <a:normAutofit/>
          </a:bodyPr>
          <a:lstStyle/>
          <a:p>
            <a:r>
              <a:rPr lang="en-US" sz="1600" dirty="0"/>
              <a:t>Email Sent When New Patient Is Created By Provider Admin</a:t>
            </a:r>
          </a:p>
        </p:txBody>
      </p:sp>
      <p:sp>
        <p:nvSpPr>
          <p:cNvPr id="4" name="Slide Number Placeholder 3">
            <a:extLst>
              <a:ext uri="{FF2B5EF4-FFF2-40B4-BE49-F238E27FC236}">
                <a16:creationId xmlns:a16="http://schemas.microsoft.com/office/drawing/2014/main" id="{15CBF4F0-FDF9-4136-0C80-5E6045BE5991}"/>
              </a:ext>
            </a:extLst>
          </p:cNvPr>
          <p:cNvSpPr>
            <a:spLocks noGrp="1"/>
          </p:cNvSpPr>
          <p:nvPr>
            <p:ph type="sldNum" sz="quarter" idx="12"/>
          </p:nvPr>
        </p:nvSpPr>
        <p:spPr/>
        <p:txBody>
          <a:bodyPr/>
          <a:lstStyle/>
          <a:p>
            <a:fld id="{D8DA9DAA-006C-4F4B-980E-E3DF019B24E2}" type="slidenum">
              <a:rPr lang="en-US" smtClean="0"/>
              <a:t>47</a:t>
            </a:fld>
            <a:endParaRPr lang="en-US" dirty="0"/>
          </a:p>
        </p:txBody>
      </p:sp>
      <p:pic>
        <p:nvPicPr>
          <p:cNvPr id="5" name="Picture 4" descr="A screenshot of a computer&#10;&#10;Description automatically generated">
            <a:extLst>
              <a:ext uri="{FF2B5EF4-FFF2-40B4-BE49-F238E27FC236}">
                <a16:creationId xmlns:a16="http://schemas.microsoft.com/office/drawing/2014/main" id="{424F193E-4C7F-60B4-F6BF-AE8EF6F6B1EE}"/>
              </a:ext>
            </a:extLst>
          </p:cNvPr>
          <p:cNvPicPr>
            <a:picLocks noChangeAspect="1"/>
          </p:cNvPicPr>
          <p:nvPr/>
        </p:nvPicPr>
        <p:blipFill>
          <a:blip r:embed="rId2"/>
          <a:stretch>
            <a:fillRect/>
          </a:stretch>
        </p:blipFill>
        <p:spPr>
          <a:xfrm>
            <a:off x="838199" y="1032874"/>
            <a:ext cx="11199129" cy="3205751"/>
          </a:xfrm>
          <a:prstGeom prst="rect">
            <a:avLst/>
          </a:prstGeom>
        </p:spPr>
      </p:pic>
    </p:spTree>
    <p:extLst>
      <p:ext uri="{BB962C8B-B14F-4D97-AF65-F5344CB8AC3E}">
        <p14:creationId xmlns:p14="http://schemas.microsoft.com/office/powerpoint/2010/main" val="9917985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41A4-5AD0-440E-7D24-696243D9FD88}"/>
              </a:ext>
            </a:extLst>
          </p:cNvPr>
          <p:cNvSpPr>
            <a:spLocks noGrp="1"/>
          </p:cNvSpPr>
          <p:nvPr>
            <p:ph type="title"/>
          </p:nvPr>
        </p:nvSpPr>
        <p:spPr>
          <a:xfrm>
            <a:off x="838200" y="365126"/>
            <a:ext cx="10515600" cy="540648"/>
          </a:xfrm>
        </p:spPr>
        <p:txBody>
          <a:bodyPr>
            <a:normAutofit/>
          </a:bodyPr>
          <a:lstStyle/>
          <a:p>
            <a:r>
              <a:rPr lang="en-US" sz="1600" dirty="0"/>
              <a:t>Creating And Updating Clinic, Patient And Hospital Org Employee Creds By Provider Admin</a:t>
            </a:r>
          </a:p>
        </p:txBody>
      </p:sp>
      <p:sp>
        <p:nvSpPr>
          <p:cNvPr id="4" name="Slide Number Placeholder 3">
            <a:extLst>
              <a:ext uri="{FF2B5EF4-FFF2-40B4-BE49-F238E27FC236}">
                <a16:creationId xmlns:a16="http://schemas.microsoft.com/office/drawing/2014/main" id="{15CBF4F0-FDF9-4136-0C80-5E6045BE5991}"/>
              </a:ext>
            </a:extLst>
          </p:cNvPr>
          <p:cNvSpPr>
            <a:spLocks noGrp="1"/>
          </p:cNvSpPr>
          <p:nvPr>
            <p:ph type="sldNum" sz="quarter" idx="12"/>
          </p:nvPr>
        </p:nvSpPr>
        <p:spPr/>
        <p:txBody>
          <a:bodyPr/>
          <a:lstStyle/>
          <a:p>
            <a:fld id="{D8DA9DAA-006C-4F4B-980E-E3DF019B24E2}" type="slidenum">
              <a:rPr lang="en-US" smtClean="0"/>
              <a:t>48</a:t>
            </a:fld>
            <a:endParaRPr lang="en-US" dirty="0"/>
          </a:p>
        </p:txBody>
      </p:sp>
      <p:pic>
        <p:nvPicPr>
          <p:cNvPr id="5" name="Picture 4" descr="A screenshot of a computer&#10;&#10;Description automatically generated">
            <a:extLst>
              <a:ext uri="{FF2B5EF4-FFF2-40B4-BE49-F238E27FC236}">
                <a16:creationId xmlns:a16="http://schemas.microsoft.com/office/drawing/2014/main" id="{7FFFB9EF-AC69-FBEA-026C-DBEFDD65ECA1}"/>
              </a:ext>
            </a:extLst>
          </p:cNvPr>
          <p:cNvPicPr>
            <a:picLocks noChangeAspect="1"/>
          </p:cNvPicPr>
          <p:nvPr/>
        </p:nvPicPr>
        <p:blipFill>
          <a:blip r:embed="rId2"/>
          <a:stretch>
            <a:fillRect/>
          </a:stretch>
        </p:blipFill>
        <p:spPr>
          <a:xfrm>
            <a:off x="1433512" y="848915"/>
            <a:ext cx="9324975" cy="5828109"/>
          </a:xfrm>
          <a:prstGeom prst="rect">
            <a:avLst/>
          </a:prstGeom>
        </p:spPr>
      </p:pic>
    </p:spTree>
    <p:extLst>
      <p:ext uri="{BB962C8B-B14F-4D97-AF65-F5344CB8AC3E}">
        <p14:creationId xmlns:p14="http://schemas.microsoft.com/office/powerpoint/2010/main" val="33167482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41A4-5AD0-440E-7D24-696243D9FD88}"/>
              </a:ext>
            </a:extLst>
          </p:cNvPr>
          <p:cNvSpPr>
            <a:spLocks noGrp="1"/>
          </p:cNvSpPr>
          <p:nvPr>
            <p:ph type="title"/>
          </p:nvPr>
        </p:nvSpPr>
        <p:spPr>
          <a:xfrm>
            <a:off x="838200" y="365126"/>
            <a:ext cx="10515600" cy="540648"/>
          </a:xfrm>
        </p:spPr>
        <p:txBody>
          <a:bodyPr>
            <a:normAutofit/>
          </a:bodyPr>
          <a:lstStyle/>
          <a:p>
            <a:r>
              <a:rPr lang="en-US" sz="1600" dirty="0"/>
              <a:t>Ordering Medicine Based On Different Manufacturer By Doctor (Hospital Org)</a:t>
            </a:r>
          </a:p>
        </p:txBody>
      </p:sp>
      <p:sp>
        <p:nvSpPr>
          <p:cNvPr id="4" name="Slide Number Placeholder 3">
            <a:extLst>
              <a:ext uri="{FF2B5EF4-FFF2-40B4-BE49-F238E27FC236}">
                <a16:creationId xmlns:a16="http://schemas.microsoft.com/office/drawing/2014/main" id="{15CBF4F0-FDF9-4136-0C80-5E6045BE5991}"/>
              </a:ext>
            </a:extLst>
          </p:cNvPr>
          <p:cNvSpPr>
            <a:spLocks noGrp="1"/>
          </p:cNvSpPr>
          <p:nvPr>
            <p:ph type="sldNum" sz="quarter" idx="12"/>
          </p:nvPr>
        </p:nvSpPr>
        <p:spPr/>
        <p:txBody>
          <a:bodyPr/>
          <a:lstStyle/>
          <a:p>
            <a:fld id="{D8DA9DAA-006C-4F4B-980E-E3DF019B24E2}" type="slidenum">
              <a:rPr lang="en-US" smtClean="0"/>
              <a:t>49</a:t>
            </a:fld>
            <a:endParaRPr lang="en-US" dirty="0"/>
          </a:p>
        </p:txBody>
      </p:sp>
      <p:pic>
        <p:nvPicPr>
          <p:cNvPr id="5" name="Picture 4" descr="A screenshot of a computer&#10;&#10;Description automatically generated">
            <a:extLst>
              <a:ext uri="{FF2B5EF4-FFF2-40B4-BE49-F238E27FC236}">
                <a16:creationId xmlns:a16="http://schemas.microsoft.com/office/drawing/2014/main" id="{5BE05EBA-EF89-2F2D-2626-045403A4DC9C}"/>
              </a:ext>
            </a:extLst>
          </p:cNvPr>
          <p:cNvPicPr>
            <a:picLocks noChangeAspect="1"/>
          </p:cNvPicPr>
          <p:nvPr/>
        </p:nvPicPr>
        <p:blipFill>
          <a:blip r:embed="rId2"/>
          <a:stretch>
            <a:fillRect/>
          </a:stretch>
        </p:blipFill>
        <p:spPr>
          <a:xfrm>
            <a:off x="1414462" y="869553"/>
            <a:ext cx="9363075" cy="5851922"/>
          </a:xfrm>
          <a:prstGeom prst="rect">
            <a:avLst/>
          </a:prstGeom>
        </p:spPr>
      </p:pic>
    </p:spTree>
    <p:extLst>
      <p:ext uri="{BB962C8B-B14F-4D97-AF65-F5344CB8AC3E}">
        <p14:creationId xmlns:p14="http://schemas.microsoft.com/office/powerpoint/2010/main" val="868392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a:xfrm>
            <a:off x="1136715" y="99763"/>
            <a:ext cx="10613826" cy="450279"/>
          </a:xfrm>
        </p:spPr>
        <p:txBody>
          <a:bodyPr>
            <a:normAutofit/>
          </a:bodyPr>
          <a:lstStyle/>
          <a:p>
            <a:pPr algn="ctr"/>
            <a:r>
              <a:rPr lang="en-US" sz="2400" dirty="0"/>
              <a:t>Enterprises</a:t>
            </a:r>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a:lstStyle/>
          <a:p>
            <a:fld id="{D8DA9DAA-006C-4F4B-980E-E3DF019B24E2}" type="slidenum">
              <a:rPr lang="en-US" smtClean="0"/>
              <a:pPr/>
              <a:t>5</a:t>
            </a:fld>
            <a:endParaRPr lang="en-US" dirty="0"/>
          </a:p>
        </p:txBody>
      </p:sp>
      <p:sp>
        <p:nvSpPr>
          <p:cNvPr id="11" name="Rectangle: Rounded Corners 10">
            <a:extLst>
              <a:ext uri="{FF2B5EF4-FFF2-40B4-BE49-F238E27FC236}">
                <a16:creationId xmlns:a16="http://schemas.microsoft.com/office/drawing/2014/main" id="{46FD9F41-44A6-9DF7-A170-3A24F89199E6}"/>
              </a:ext>
            </a:extLst>
          </p:cNvPr>
          <p:cNvSpPr/>
          <p:nvPr/>
        </p:nvSpPr>
        <p:spPr>
          <a:xfrm>
            <a:off x="2049017" y="676340"/>
            <a:ext cx="1257300" cy="59575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FDA</a:t>
            </a:r>
          </a:p>
        </p:txBody>
      </p:sp>
      <p:sp>
        <p:nvSpPr>
          <p:cNvPr id="12" name="Rectangle: Rounded Corners 11">
            <a:extLst>
              <a:ext uri="{FF2B5EF4-FFF2-40B4-BE49-F238E27FC236}">
                <a16:creationId xmlns:a16="http://schemas.microsoft.com/office/drawing/2014/main" id="{758F07E0-7A90-AB53-F2AB-33987043B201}"/>
              </a:ext>
            </a:extLst>
          </p:cNvPr>
          <p:cNvSpPr/>
          <p:nvPr/>
        </p:nvSpPr>
        <p:spPr>
          <a:xfrm>
            <a:off x="3433126" y="683261"/>
            <a:ext cx="1257300" cy="59575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Hospital</a:t>
            </a:r>
          </a:p>
        </p:txBody>
      </p:sp>
      <p:sp>
        <p:nvSpPr>
          <p:cNvPr id="13" name="Rectangle: Rounded Corners 12">
            <a:extLst>
              <a:ext uri="{FF2B5EF4-FFF2-40B4-BE49-F238E27FC236}">
                <a16:creationId xmlns:a16="http://schemas.microsoft.com/office/drawing/2014/main" id="{BAF7D76B-0358-DD04-25F8-17A7AFE3FC9F}"/>
              </a:ext>
            </a:extLst>
          </p:cNvPr>
          <p:cNvSpPr/>
          <p:nvPr/>
        </p:nvSpPr>
        <p:spPr>
          <a:xfrm>
            <a:off x="4817235" y="676340"/>
            <a:ext cx="1562990" cy="59575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Manufacturer</a:t>
            </a:r>
          </a:p>
        </p:txBody>
      </p:sp>
      <p:sp>
        <p:nvSpPr>
          <p:cNvPr id="14" name="Rectangle: Rounded Corners 13">
            <a:extLst>
              <a:ext uri="{FF2B5EF4-FFF2-40B4-BE49-F238E27FC236}">
                <a16:creationId xmlns:a16="http://schemas.microsoft.com/office/drawing/2014/main" id="{FBBEDDE1-4070-EEEC-670C-E95CC3867A6E}"/>
              </a:ext>
            </a:extLst>
          </p:cNvPr>
          <p:cNvSpPr/>
          <p:nvPr/>
        </p:nvSpPr>
        <p:spPr>
          <a:xfrm>
            <a:off x="6507034" y="676339"/>
            <a:ext cx="1257300" cy="59575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Provider</a:t>
            </a:r>
          </a:p>
        </p:txBody>
      </p:sp>
      <p:sp>
        <p:nvSpPr>
          <p:cNvPr id="15" name="Rectangle: Rounded Corners 14">
            <a:extLst>
              <a:ext uri="{FF2B5EF4-FFF2-40B4-BE49-F238E27FC236}">
                <a16:creationId xmlns:a16="http://schemas.microsoft.com/office/drawing/2014/main" id="{520D1B36-26B5-86AE-8E12-5962B7BC0A6C}"/>
              </a:ext>
            </a:extLst>
          </p:cNvPr>
          <p:cNvSpPr/>
          <p:nvPr/>
        </p:nvSpPr>
        <p:spPr>
          <a:xfrm>
            <a:off x="7891143" y="676338"/>
            <a:ext cx="1257300" cy="59575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Distributor</a:t>
            </a:r>
          </a:p>
        </p:txBody>
      </p:sp>
      <p:sp>
        <p:nvSpPr>
          <p:cNvPr id="16" name="Rectangle: Rounded Corners 15">
            <a:extLst>
              <a:ext uri="{FF2B5EF4-FFF2-40B4-BE49-F238E27FC236}">
                <a16:creationId xmlns:a16="http://schemas.microsoft.com/office/drawing/2014/main" id="{4EA33C3A-9BE1-061F-ABC3-9B4126CAF7F7}"/>
              </a:ext>
            </a:extLst>
          </p:cNvPr>
          <p:cNvSpPr/>
          <p:nvPr/>
        </p:nvSpPr>
        <p:spPr>
          <a:xfrm>
            <a:off x="9275251" y="676337"/>
            <a:ext cx="1562989" cy="59575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State Health Department</a:t>
            </a:r>
          </a:p>
        </p:txBody>
      </p:sp>
      <p:sp>
        <p:nvSpPr>
          <p:cNvPr id="17" name="Title 2">
            <a:extLst>
              <a:ext uri="{FF2B5EF4-FFF2-40B4-BE49-F238E27FC236}">
                <a16:creationId xmlns:a16="http://schemas.microsoft.com/office/drawing/2014/main" id="{F3ED94E6-5C4E-18E9-6086-4EF8BC0E2E5D}"/>
              </a:ext>
            </a:extLst>
          </p:cNvPr>
          <p:cNvSpPr txBox="1">
            <a:spLocks/>
          </p:cNvSpPr>
          <p:nvPr/>
        </p:nvSpPr>
        <p:spPr>
          <a:xfrm>
            <a:off x="1136715" y="1562163"/>
            <a:ext cx="10613826" cy="450279"/>
          </a:xfrm>
          <a:prstGeom prst="rect">
            <a:avLst/>
          </a:prstGeom>
        </p:spPr>
        <p:txBody>
          <a:bodyPr vert="horz" lIns="91440" tIns="45720" rIns="91440" bIns="45720" rtlCol="0" anchor="b">
            <a:normAutofit/>
          </a:bodyPr>
          <a:lstStyle>
            <a:lvl1pPr algn="r" defTabSz="914400" rtl="0" eaLnBrk="1" latinLnBrk="0" hangingPunct="1">
              <a:lnSpc>
                <a:spcPct val="90000"/>
              </a:lnSpc>
              <a:spcBef>
                <a:spcPct val="0"/>
              </a:spcBef>
              <a:buNone/>
              <a:defRPr sz="6000" b="1" kern="1200" cap="all" spc="400" baseline="0">
                <a:solidFill>
                  <a:schemeClr val="bg1"/>
                </a:solidFill>
                <a:latin typeface="+mj-lt"/>
                <a:ea typeface="+mj-ea"/>
                <a:cs typeface="+mj-cs"/>
              </a:defRPr>
            </a:lvl1pPr>
          </a:lstStyle>
          <a:p>
            <a:pPr algn="ctr"/>
            <a:r>
              <a:rPr lang="en-US" sz="2400" dirty="0"/>
              <a:t>ORGANIZATIONS</a:t>
            </a:r>
          </a:p>
        </p:txBody>
      </p:sp>
      <p:sp>
        <p:nvSpPr>
          <p:cNvPr id="18" name="Rectangle: Rounded Corners 17">
            <a:extLst>
              <a:ext uri="{FF2B5EF4-FFF2-40B4-BE49-F238E27FC236}">
                <a16:creationId xmlns:a16="http://schemas.microsoft.com/office/drawing/2014/main" id="{A53F8A4A-8327-8A10-CCDE-730E51DFD797}"/>
              </a:ext>
            </a:extLst>
          </p:cNvPr>
          <p:cNvSpPr/>
          <p:nvPr/>
        </p:nvSpPr>
        <p:spPr>
          <a:xfrm>
            <a:off x="1136715" y="2126233"/>
            <a:ext cx="2552700" cy="59575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Clinic Organization</a:t>
            </a:r>
          </a:p>
        </p:txBody>
      </p:sp>
      <p:sp>
        <p:nvSpPr>
          <p:cNvPr id="19" name="Rectangle: Rounded Corners 18">
            <a:extLst>
              <a:ext uri="{FF2B5EF4-FFF2-40B4-BE49-F238E27FC236}">
                <a16:creationId xmlns:a16="http://schemas.microsoft.com/office/drawing/2014/main" id="{1BE3F189-5B56-27A9-47DE-967239CFB5F8}"/>
              </a:ext>
            </a:extLst>
          </p:cNvPr>
          <p:cNvSpPr/>
          <p:nvPr/>
        </p:nvSpPr>
        <p:spPr>
          <a:xfrm>
            <a:off x="3832128" y="2126233"/>
            <a:ext cx="2527587" cy="59575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FDA Organization</a:t>
            </a:r>
          </a:p>
        </p:txBody>
      </p:sp>
      <p:sp>
        <p:nvSpPr>
          <p:cNvPr id="20" name="Rectangle: Rounded Corners 19">
            <a:extLst>
              <a:ext uri="{FF2B5EF4-FFF2-40B4-BE49-F238E27FC236}">
                <a16:creationId xmlns:a16="http://schemas.microsoft.com/office/drawing/2014/main" id="{C7FFA19F-B4D8-4A03-DC15-C854EC46A537}"/>
              </a:ext>
            </a:extLst>
          </p:cNvPr>
          <p:cNvSpPr/>
          <p:nvPr/>
        </p:nvSpPr>
        <p:spPr>
          <a:xfrm>
            <a:off x="9197841" y="2129981"/>
            <a:ext cx="2552700" cy="59575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 State Health Department Organization</a:t>
            </a:r>
          </a:p>
        </p:txBody>
      </p:sp>
      <p:sp>
        <p:nvSpPr>
          <p:cNvPr id="21" name="Rectangle: Rounded Corners 20">
            <a:extLst>
              <a:ext uri="{FF2B5EF4-FFF2-40B4-BE49-F238E27FC236}">
                <a16:creationId xmlns:a16="http://schemas.microsoft.com/office/drawing/2014/main" id="{F487A3A0-2DD1-2EB3-BD66-13D9D3AB80C4}"/>
              </a:ext>
            </a:extLst>
          </p:cNvPr>
          <p:cNvSpPr/>
          <p:nvPr/>
        </p:nvSpPr>
        <p:spPr>
          <a:xfrm>
            <a:off x="6502428" y="2126233"/>
            <a:ext cx="2552700" cy="59575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 Medical Organization</a:t>
            </a:r>
          </a:p>
        </p:txBody>
      </p:sp>
      <p:sp>
        <p:nvSpPr>
          <p:cNvPr id="22" name="Rectangle: Rounded Corners 21">
            <a:extLst>
              <a:ext uri="{FF2B5EF4-FFF2-40B4-BE49-F238E27FC236}">
                <a16:creationId xmlns:a16="http://schemas.microsoft.com/office/drawing/2014/main" id="{B66E64D7-2436-136E-C594-FC9C9AD826DC}"/>
              </a:ext>
            </a:extLst>
          </p:cNvPr>
          <p:cNvSpPr/>
          <p:nvPr/>
        </p:nvSpPr>
        <p:spPr>
          <a:xfrm>
            <a:off x="1136715" y="2835781"/>
            <a:ext cx="2552700" cy="59575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 Distributor Organization</a:t>
            </a:r>
          </a:p>
        </p:txBody>
      </p:sp>
      <p:sp>
        <p:nvSpPr>
          <p:cNvPr id="23" name="Rectangle: Rounded Corners 22">
            <a:extLst>
              <a:ext uri="{FF2B5EF4-FFF2-40B4-BE49-F238E27FC236}">
                <a16:creationId xmlns:a16="http://schemas.microsoft.com/office/drawing/2014/main" id="{F4177442-0EB9-2E20-EC4D-FADB6B7501DA}"/>
              </a:ext>
            </a:extLst>
          </p:cNvPr>
          <p:cNvSpPr/>
          <p:nvPr/>
        </p:nvSpPr>
        <p:spPr>
          <a:xfrm>
            <a:off x="3832128" y="2835781"/>
            <a:ext cx="2552700" cy="59575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Manufacturer Organization</a:t>
            </a:r>
          </a:p>
        </p:txBody>
      </p:sp>
      <p:sp>
        <p:nvSpPr>
          <p:cNvPr id="24" name="Rectangle: Rounded Corners 23">
            <a:extLst>
              <a:ext uri="{FF2B5EF4-FFF2-40B4-BE49-F238E27FC236}">
                <a16:creationId xmlns:a16="http://schemas.microsoft.com/office/drawing/2014/main" id="{3106C23C-66B9-A942-2A75-E5046471D9E2}"/>
              </a:ext>
            </a:extLst>
          </p:cNvPr>
          <p:cNvSpPr/>
          <p:nvPr/>
        </p:nvSpPr>
        <p:spPr>
          <a:xfrm>
            <a:off x="6502428" y="2835780"/>
            <a:ext cx="2552700" cy="59575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Manufacturer Organization</a:t>
            </a:r>
          </a:p>
        </p:txBody>
      </p:sp>
      <p:sp>
        <p:nvSpPr>
          <p:cNvPr id="25" name="Rectangle: Rounded Corners 24">
            <a:extLst>
              <a:ext uri="{FF2B5EF4-FFF2-40B4-BE49-F238E27FC236}">
                <a16:creationId xmlns:a16="http://schemas.microsoft.com/office/drawing/2014/main" id="{0AF83F91-006D-70F2-6DAB-8335A1E9467D}"/>
              </a:ext>
            </a:extLst>
          </p:cNvPr>
          <p:cNvSpPr/>
          <p:nvPr/>
        </p:nvSpPr>
        <p:spPr>
          <a:xfrm>
            <a:off x="9197841" y="2835779"/>
            <a:ext cx="2552700" cy="59575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Manufacturer Organization</a:t>
            </a:r>
          </a:p>
        </p:txBody>
      </p:sp>
      <p:sp>
        <p:nvSpPr>
          <p:cNvPr id="26" name="Rectangle: Rounded Corners 25">
            <a:extLst>
              <a:ext uri="{FF2B5EF4-FFF2-40B4-BE49-F238E27FC236}">
                <a16:creationId xmlns:a16="http://schemas.microsoft.com/office/drawing/2014/main" id="{1ACA15B1-5C55-0C9C-6256-EA49FD6889D7}"/>
              </a:ext>
            </a:extLst>
          </p:cNvPr>
          <p:cNvSpPr/>
          <p:nvPr/>
        </p:nvSpPr>
        <p:spPr>
          <a:xfrm>
            <a:off x="1270064" y="4136011"/>
            <a:ext cx="1968435" cy="7502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System Admin</a:t>
            </a:r>
          </a:p>
        </p:txBody>
      </p:sp>
      <p:sp>
        <p:nvSpPr>
          <p:cNvPr id="27" name="Title 2">
            <a:extLst>
              <a:ext uri="{FF2B5EF4-FFF2-40B4-BE49-F238E27FC236}">
                <a16:creationId xmlns:a16="http://schemas.microsoft.com/office/drawing/2014/main" id="{957F308C-051D-404D-F812-EC2097CFBB80}"/>
              </a:ext>
            </a:extLst>
          </p:cNvPr>
          <p:cNvSpPr txBox="1">
            <a:spLocks/>
          </p:cNvSpPr>
          <p:nvPr/>
        </p:nvSpPr>
        <p:spPr>
          <a:xfrm>
            <a:off x="1136715" y="3610698"/>
            <a:ext cx="10613826" cy="450279"/>
          </a:xfrm>
          <a:prstGeom prst="rect">
            <a:avLst/>
          </a:prstGeom>
        </p:spPr>
        <p:txBody>
          <a:bodyPr vert="horz" lIns="91440" tIns="45720" rIns="91440" bIns="45720" rtlCol="0" anchor="b">
            <a:normAutofit/>
          </a:bodyPr>
          <a:lstStyle>
            <a:lvl1pPr algn="r" defTabSz="914400" rtl="0" eaLnBrk="1" latinLnBrk="0" hangingPunct="1">
              <a:lnSpc>
                <a:spcPct val="90000"/>
              </a:lnSpc>
              <a:spcBef>
                <a:spcPct val="0"/>
              </a:spcBef>
              <a:buNone/>
              <a:defRPr sz="6000" b="1" kern="1200" cap="all" spc="400" baseline="0">
                <a:solidFill>
                  <a:schemeClr val="bg1"/>
                </a:solidFill>
                <a:latin typeface="+mj-lt"/>
                <a:ea typeface="+mj-ea"/>
                <a:cs typeface="+mj-cs"/>
              </a:defRPr>
            </a:lvl1pPr>
          </a:lstStyle>
          <a:p>
            <a:pPr algn="ctr"/>
            <a:r>
              <a:rPr lang="en-US" sz="2400" dirty="0"/>
              <a:t>ROLES</a:t>
            </a:r>
          </a:p>
        </p:txBody>
      </p:sp>
      <p:sp>
        <p:nvSpPr>
          <p:cNvPr id="36" name="Rectangle: Rounded Corners 35">
            <a:extLst>
              <a:ext uri="{FF2B5EF4-FFF2-40B4-BE49-F238E27FC236}">
                <a16:creationId xmlns:a16="http://schemas.microsoft.com/office/drawing/2014/main" id="{EB085F5F-B4B2-CD41-9D53-AE017D7CB376}"/>
              </a:ext>
            </a:extLst>
          </p:cNvPr>
          <p:cNvSpPr/>
          <p:nvPr/>
        </p:nvSpPr>
        <p:spPr>
          <a:xfrm>
            <a:off x="3365564" y="4136011"/>
            <a:ext cx="1968435" cy="7502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FDA Admin</a:t>
            </a:r>
          </a:p>
        </p:txBody>
      </p:sp>
      <p:sp>
        <p:nvSpPr>
          <p:cNvPr id="37" name="Rectangle: Rounded Corners 36">
            <a:extLst>
              <a:ext uri="{FF2B5EF4-FFF2-40B4-BE49-F238E27FC236}">
                <a16:creationId xmlns:a16="http://schemas.microsoft.com/office/drawing/2014/main" id="{E3B57331-CE83-1747-1929-B75632D5D4CD}"/>
              </a:ext>
            </a:extLst>
          </p:cNvPr>
          <p:cNvSpPr/>
          <p:nvPr/>
        </p:nvSpPr>
        <p:spPr>
          <a:xfrm>
            <a:off x="5461064" y="4136011"/>
            <a:ext cx="1968435" cy="7502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State Health Admin</a:t>
            </a:r>
          </a:p>
        </p:txBody>
      </p:sp>
      <p:sp>
        <p:nvSpPr>
          <p:cNvPr id="38" name="Rectangle: Rounded Corners 37">
            <a:extLst>
              <a:ext uri="{FF2B5EF4-FFF2-40B4-BE49-F238E27FC236}">
                <a16:creationId xmlns:a16="http://schemas.microsoft.com/office/drawing/2014/main" id="{CD80F4E3-649F-37EE-CEA7-DA34D48A7218}"/>
              </a:ext>
            </a:extLst>
          </p:cNvPr>
          <p:cNvSpPr/>
          <p:nvPr/>
        </p:nvSpPr>
        <p:spPr>
          <a:xfrm>
            <a:off x="7556564" y="4136011"/>
            <a:ext cx="1968435" cy="7502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Distributor Admin</a:t>
            </a:r>
          </a:p>
        </p:txBody>
      </p:sp>
      <p:sp>
        <p:nvSpPr>
          <p:cNvPr id="39" name="Rectangle: Rounded Corners 38">
            <a:extLst>
              <a:ext uri="{FF2B5EF4-FFF2-40B4-BE49-F238E27FC236}">
                <a16:creationId xmlns:a16="http://schemas.microsoft.com/office/drawing/2014/main" id="{703EE78A-40B2-1B3B-5D4C-76C63646CC06}"/>
              </a:ext>
            </a:extLst>
          </p:cNvPr>
          <p:cNvSpPr/>
          <p:nvPr/>
        </p:nvSpPr>
        <p:spPr>
          <a:xfrm>
            <a:off x="9652064" y="4136011"/>
            <a:ext cx="1968435" cy="7502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Provider Admin</a:t>
            </a:r>
          </a:p>
        </p:txBody>
      </p:sp>
      <p:sp>
        <p:nvSpPr>
          <p:cNvPr id="40" name="Rectangle: Rounded Corners 39">
            <a:extLst>
              <a:ext uri="{FF2B5EF4-FFF2-40B4-BE49-F238E27FC236}">
                <a16:creationId xmlns:a16="http://schemas.microsoft.com/office/drawing/2014/main" id="{0EBFFA2E-3021-2245-1745-D7FEA1B4ACE1}"/>
              </a:ext>
            </a:extLst>
          </p:cNvPr>
          <p:cNvSpPr/>
          <p:nvPr/>
        </p:nvSpPr>
        <p:spPr>
          <a:xfrm>
            <a:off x="1270064" y="4991695"/>
            <a:ext cx="1968435" cy="7502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Manufacturer Admin</a:t>
            </a:r>
          </a:p>
        </p:txBody>
      </p:sp>
      <p:sp>
        <p:nvSpPr>
          <p:cNvPr id="41" name="Rectangle: Rounded Corners 40">
            <a:extLst>
              <a:ext uri="{FF2B5EF4-FFF2-40B4-BE49-F238E27FC236}">
                <a16:creationId xmlns:a16="http://schemas.microsoft.com/office/drawing/2014/main" id="{75949C50-F980-2770-92DB-51BE31B102CA}"/>
              </a:ext>
            </a:extLst>
          </p:cNvPr>
          <p:cNvSpPr/>
          <p:nvPr/>
        </p:nvSpPr>
        <p:spPr>
          <a:xfrm>
            <a:off x="3365564" y="4991695"/>
            <a:ext cx="1968435" cy="7502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Doctor</a:t>
            </a:r>
          </a:p>
        </p:txBody>
      </p:sp>
      <p:sp>
        <p:nvSpPr>
          <p:cNvPr id="42" name="Rectangle: Rounded Corners 41">
            <a:extLst>
              <a:ext uri="{FF2B5EF4-FFF2-40B4-BE49-F238E27FC236}">
                <a16:creationId xmlns:a16="http://schemas.microsoft.com/office/drawing/2014/main" id="{D39D9D97-07D1-858F-AED6-BCF707013803}"/>
              </a:ext>
            </a:extLst>
          </p:cNvPr>
          <p:cNvSpPr/>
          <p:nvPr/>
        </p:nvSpPr>
        <p:spPr>
          <a:xfrm>
            <a:off x="5461064" y="4991695"/>
            <a:ext cx="1968435" cy="7502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Clinic</a:t>
            </a:r>
          </a:p>
        </p:txBody>
      </p:sp>
      <p:sp>
        <p:nvSpPr>
          <p:cNvPr id="43" name="Rectangle: Rounded Corners 42">
            <a:extLst>
              <a:ext uri="{FF2B5EF4-FFF2-40B4-BE49-F238E27FC236}">
                <a16:creationId xmlns:a16="http://schemas.microsoft.com/office/drawing/2014/main" id="{EE8029F5-61B9-C05A-59FB-D1E207D1D6F3}"/>
              </a:ext>
            </a:extLst>
          </p:cNvPr>
          <p:cNvSpPr/>
          <p:nvPr/>
        </p:nvSpPr>
        <p:spPr>
          <a:xfrm>
            <a:off x="7556564" y="4991695"/>
            <a:ext cx="1968435" cy="7502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Patient</a:t>
            </a:r>
          </a:p>
        </p:txBody>
      </p:sp>
      <p:sp>
        <p:nvSpPr>
          <p:cNvPr id="44" name="Rectangle: Rounded Corners 43">
            <a:extLst>
              <a:ext uri="{FF2B5EF4-FFF2-40B4-BE49-F238E27FC236}">
                <a16:creationId xmlns:a16="http://schemas.microsoft.com/office/drawing/2014/main" id="{17D92471-6735-E341-A458-7FE27193D5CF}"/>
              </a:ext>
            </a:extLst>
          </p:cNvPr>
          <p:cNvSpPr/>
          <p:nvPr/>
        </p:nvSpPr>
        <p:spPr>
          <a:xfrm>
            <a:off x="9652064" y="4991695"/>
            <a:ext cx="1968435" cy="7502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FDA Organization Employee</a:t>
            </a:r>
          </a:p>
        </p:txBody>
      </p:sp>
      <p:sp>
        <p:nvSpPr>
          <p:cNvPr id="45" name="Rectangle: Rounded Corners 44">
            <a:extLst>
              <a:ext uri="{FF2B5EF4-FFF2-40B4-BE49-F238E27FC236}">
                <a16:creationId xmlns:a16="http://schemas.microsoft.com/office/drawing/2014/main" id="{78C7A531-9CE4-53DD-B2A9-0837080F4126}"/>
              </a:ext>
            </a:extLst>
          </p:cNvPr>
          <p:cNvSpPr/>
          <p:nvPr/>
        </p:nvSpPr>
        <p:spPr>
          <a:xfrm>
            <a:off x="1277174" y="5847379"/>
            <a:ext cx="1968435" cy="7502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Medical Organization Employee</a:t>
            </a:r>
          </a:p>
        </p:txBody>
      </p:sp>
      <p:sp>
        <p:nvSpPr>
          <p:cNvPr id="46" name="Rectangle: Rounded Corners 45">
            <a:extLst>
              <a:ext uri="{FF2B5EF4-FFF2-40B4-BE49-F238E27FC236}">
                <a16:creationId xmlns:a16="http://schemas.microsoft.com/office/drawing/2014/main" id="{5C0D1426-392B-08A6-E7CE-44A79D39A817}"/>
              </a:ext>
            </a:extLst>
          </p:cNvPr>
          <p:cNvSpPr/>
          <p:nvPr/>
        </p:nvSpPr>
        <p:spPr>
          <a:xfrm>
            <a:off x="3372674" y="5847379"/>
            <a:ext cx="1968435" cy="7502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State Health Department Employee</a:t>
            </a:r>
          </a:p>
        </p:txBody>
      </p:sp>
      <p:sp>
        <p:nvSpPr>
          <p:cNvPr id="47" name="Rectangle: Rounded Corners 46">
            <a:extLst>
              <a:ext uri="{FF2B5EF4-FFF2-40B4-BE49-F238E27FC236}">
                <a16:creationId xmlns:a16="http://schemas.microsoft.com/office/drawing/2014/main" id="{D65A6604-B6BF-5BD9-19ED-30124512A654}"/>
              </a:ext>
            </a:extLst>
          </p:cNvPr>
          <p:cNvSpPr/>
          <p:nvPr/>
        </p:nvSpPr>
        <p:spPr>
          <a:xfrm>
            <a:off x="5468174" y="5847379"/>
            <a:ext cx="1968435" cy="7502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Distributor Employee</a:t>
            </a:r>
          </a:p>
        </p:txBody>
      </p:sp>
      <p:sp>
        <p:nvSpPr>
          <p:cNvPr id="48" name="Rectangle: Rounded Corners 47">
            <a:extLst>
              <a:ext uri="{FF2B5EF4-FFF2-40B4-BE49-F238E27FC236}">
                <a16:creationId xmlns:a16="http://schemas.microsoft.com/office/drawing/2014/main" id="{4032C425-001B-B4EC-7989-79E40C440CFA}"/>
              </a:ext>
            </a:extLst>
          </p:cNvPr>
          <p:cNvSpPr/>
          <p:nvPr/>
        </p:nvSpPr>
        <p:spPr>
          <a:xfrm>
            <a:off x="7563674" y="5847379"/>
            <a:ext cx="1968435" cy="7502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Provider Employee</a:t>
            </a:r>
          </a:p>
        </p:txBody>
      </p:sp>
      <p:sp>
        <p:nvSpPr>
          <p:cNvPr id="49" name="Rectangle: Rounded Corners 48">
            <a:extLst>
              <a:ext uri="{FF2B5EF4-FFF2-40B4-BE49-F238E27FC236}">
                <a16:creationId xmlns:a16="http://schemas.microsoft.com/office/drawing/2014/main" id="{E68B1C7C-6DA5-C111-4CA7-C1350558ECB6}"/>
              </a:ext>
            </a:extLst>
          </p:cNvPr>
          <p:cNvSpPr/>
          <p:nvPr/>
        </p:nvSpPr>
        <p:spPr>
          <a:xfrm>
            <a:off x="9659174" y="5847379"/>
            <a:ext cx="1968435" cy="7502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Manufacturer Employee</a:t>
            </a:r>
          </a:p>
        </p:txBody>
      </p:sp>
    </p:spTree>
    <p:extLst>
      <p:ext uri="{BB962C8B-B14F-4D97-AF65-F5344CB8AC3E}">
        <p14:creationId xmlns:p14="http://schemas.microsoft.com/office/powerpoint/2010/main" val="9306839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41A4-5AD0-440E-7D24-696243D9FD88}"/>
              </a:ext>
            </a:extLst>
          </p:cNvPr>
          <p:cNvSpPr>
            <a:spLocks noGrp="1"/>
          </p:cNvSpPr>
          <p:nvPr>
            <p:ph type="title"/>
          </p:nvPr>
        </p:nvSpPr>
        <p:spPr>
          <a:xfrm>
            <a:off x="838200" y="365126"/>
            <a:ext cx="10515600" cy="540648"/>
          </a:xfrm>
        </p:spPr>
        <p:txBody>
          <a:bodyPr>
            <a:normAutofit/>
          </a:bodyPr>
          <a:lstStyle/>
          <a:p>
            <a:r>
              <a:rPr lang="en-US" sz="1600" dirty="0"/>
              <a:t>Managing Order On Doctor’s End</a:t>
            </a:r>
          </a:p>
        </p:txBody>
      </p:sp>
      <p:sp>
        <p:nvSpPr>
          <p:cNvPr id="4" name="Slide Number Placeholder 3">
            <a:extLst>
              <a:ext uri="{FF2B5EF4-FFF2-40B4-BE49-F238E27FC236}">
                <a16:creationId xmlns:a16="http://schemas.microsoft.com/office/drawing/2014/main" id="{15CBF4F0-FDF9-4136-0C80-5E6045BE5991}"/>
              </a:ext>
            </a:extLst>
          </p:cNvPr>
          <p:cNvSpPr>
            <a:spLocks noGrp="1"/>
          </p:cNvSpPr>
          <p:nvPr>
            <p:ph type="sldNum" sz="quarter" idx="12"/>
          </p:nvPr>
        </p:nvSpPr>
        <p:spPr/>
        <p:txBody>
          <a:bodyPr/>
          <a:lstStyle/>
          <a:p>
            <a:fld id="{D8DA9DAA-006C-4F4B-980E-E3DF019B24E2}" type="slidenum">
              <a:rPr lang="en-US" smtClean="0"/>
              <a:t>50</a:t>
            </a:fld>
            <a:endParaRPr lang="en-US" dirty="0"/>
          </a:p>
        </p:txBody>
      </p:sp>
      <p:pic>
        <p:nvPicPr>
          <p:cNvPr id="5" name="Picture 4" descr="A screenshot of a computer&#10;&#10;Description automatically generated">
            <a:extLst>
              <a:ext uri="{FF2B5EF4-FFF2-40B4-BE49-F238E27FC236}">
                <a16:creationId xmlns:a16="http://schemas.microsoft.com/office/drawing/2014/main" id="{D29D5A06-83AB-B776-6FE2-C0E13A1F1BC0}"/>
              </a:ext>
            </a:extLst>
          </p:cNvPr>
          <p:cNvPicPr>
            <a:picLocks noChangeAspect="1"/>
          </p:cNvPicPr>
          <p:nvPr/>
        </p:nvPicPr>
        <p:blipFill>
          <a:blip r:embed="rId2"/>
          <a:stretch>
            <a:fillRect/>
          </a:stretch>
        </p:blipFill>
        <p:spPr>
          <a:xfrm>
            <a:off x="1547812" y="905774"/>
            <a:ext cx="9096375" cy="5685234"/>
          </a:xfrm>
          <a:prstGeom prst="rect">
            <a:avLst/>
          </a:prstGeom>
        </p:spPr>
      </p:pic>
    </p:spTree>
    <p:extLst>
      <p:ext uri="{BB962C8B-B14F-4D97-AF65-F5344CB8AC3E}">
        <p14:creationId xmlns:p14="http://schemas.microsoft.com/office/powerpoint/2010/main" val="23217946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41A4-5AD0-440E-7D24-696243D9FD88}"/>
              </a:ext>
            </a:extLst>
          </p:cNvPr>
          <p:cNvSpPr>
            <a:spLocks noGrp="1"/>
          </p:cNvSpPr>
          <p:nvPr>
            <p:ph type="title"/>
          </p:nvPr>
        </p:nvSpPr>
        <p:spPr>
          <a:xfrm>
            <a:off x="838200" y="365126"/>
            <a:ext cx="10515600" cy="540648"/>
          </a:xfrm>
        </p:spPr>
        <p:txBody>
          <a:bodyPr>
            <a:normAutofit/>
          </a:bodyPr>
          <a:lstStyle/>
          <a:p>
            <a:r>
              <a:rPr lang="en-US" sz="1600" dirty="0"/>
              <a:t>Managing Immunization Of Patient From Doctor UI</a:t>
            </a:r>
          </a:p>
        </p:txBody>
      </p:sp>
      <p:sp>
        <p:nvSpPr>
          <p:cNvPr id="4" name="Slide Number Placeholder 3">
            <a:extLst>
              <a:ext uri="{FF2B5EF4-FFF2-40B4-BE49-F238E27FC236}">
                <a16:creationId xmlns:a16="http://schemas.microsoft.com/office/drawing/2014/main" id="{15CBF4F0-FDF9-4136-0C80-5E6045BE5991}"/>
              </a:ext>
            </a:extLst>
          </p:cNvPr>
          <p:cNvSpPr>
            <a:spLocks noGrp="1"/>
          </p:cNvSpPr>
          <p:nvPr>
            <p:ph type="sldNum" sz="quarter" idx="12"/>
          </p:nvPr>
        </p:nvSpPr>
        <p:spPr/>
        <p:txBody>
          <a:bodyPr/>
          <a:lstStyle/>
          <a:p>
            <a:fld id="{D8DA9DAA-006C-4F4B-980E-E3DF019B24E2}" type="slidenum">
              <a:rPr lang="en-US" smtClean="0"/>
              <a:t>51</a:t>
            </a:fld>
            <a:endParaRPr lang="en-US" dirty="0"/>
          </a:p>
        </p:txBody>
      </p:sp>
      <p:pic>
        <p:nvPicPr>
          <p:cNvPr id="5" name="Picture 4" descr="A screenshot of a computer&#10;&#10;Description automatically generated">
            <a:extLst>
              <a:ext uri="{FF2B5EF4-FFF2-40B4-BE49-F238E27FC236}">
                <a16:creationId xmlns:a16="http://schemas.microsoft.com/office/drawing/2014/main" id="{4BE3A882-E327-6C27-EA25-F4129551A40D}"/>
              </a:ext>
            </a:extLst>
          </p:cNvPr>
          <p:cNvPicPr>
            <a:picLocks noChangeAspect="1"/>
          </p:cNvPicPr>
          <p:nvPr/>
        </p:nvPicPr>
        <p:blipFill>
          <a:blip r:embed="rId2"/>
          <a:stretch>
            <a:fillRect/>
          </a:stretch>
        </p:blipFill>
        <p:spPr>
          <a:xfrm>
            <a:off x="1365849" y="808786"/>
            <a:ext cx="9460302" cy="5912689"/>
          </a:xfrm>
          <a:prstGeom prst="rect">
            <a:avLst/>
          </a:prstGeom>
        </p:spPr>
      </p:pic>
    </p:spTree>
    <p:extLst>
      <p:ext uri="{BB962C8B-B14F-4D97-AF65-F5344CB8AC3E}">
        <p14:creationId xmlns:p14="http://schemas.microsoft.com/office/powerpoint/2010/main" val="28049338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41A4-5AD0-440E-7D24-696243D9FD88}"/>
              </a:ext>
            </a:extLst>
          </p:cNvPr>
          <p:cNvSpPr>
            <a:spLocks noGrp="1"/>
          </p:cNvSpPr>
          <p:nvPr>
            <p:ph type="title"/>
          </p:nvPr>
        </p:nvSpPr>
        <p:spPr>
          <a:xfrm>
            <a:off x="838200" y="365126"/>
            <a:ext cx="10515600" cy="540648"/>
          </a:xfrm>
        </p:spPr>
        <p:txBody>
          <a:bodyPr>
            <a:normAutofit/>
          </a:bodyPr>
          <a:lstStyle/>
          <a:p>
            <a:r>
              <a:rPr lang="en-US" sz="1600" dirty="0"/>
              <a:t>Managing Order Placed By Clinic Org</a:t>
            </a:r>
          </a:p>
        </p:txBody>
      </p:sp>
      <p:sp>
        <p:nvSpPr>
          <p:cNvPr id="4" name="Slide Number Placeholder 3">
            <a:extLst>
              <a:ext uri="{FF2B5EF4-FFF2-40B4-BE49-F238E27FC236}">
                <a16:creationId xmlns:a16="http://schemas.microsoft.com/office/drawing/2014/main" id="{15CBF4F0-FDF9-4136-0C80-5E6045BE5991}"/>
              </a:ext>
            </a:extLst>
          </p:cNvPr>
          <p:cNvSpPr>
            <a:spLocks noGrp="1"/>
          </p:cNvSpPr>
          <p:nvPr>
            <p:ph type="sldNum" sz="quarter" idx="12"/>
          </p:nvPr>
        </p:nvSpPr>
        <p:spPr/>
        <p:txBody>
          <a:bodyPr/>
          <a:lstStyle/>
          <a:p>
            <a:fld id="{D8DA9DAA-006C-4F4B-980E-E3DF019B24E2}" type="slidenum">
              <a:rPr lang="en-US" smtClean="0"/>
              <a:t>52</a:t>
            </a:fld>
            <a:endParaRPr lang="en-US" dirty="0"/>
          </a:p>
        </p:txBody>
      </p:sp>
      <p:pic>
        <p:nvPicPr>
          <p:cNvPr id="5" name="Picture 4" descr="A screenshot of a computer&#10;&#10;Description automatically generated">
            <a:extLst>
              <a:ext uri="{FF2B5EF4-FFF2-40B4-BE49-F238E27FC236}">
                <a16:creationId xmlns:a16="http://schemas.microsoft.com/office/drawing/2014/main" id="{74B1A737-73AC-C3C0-5951-920CFD4C9790}"/>
              </a:ext>
            </a:extLst>
          </p:cNvPr>
          <p:cNvPicPr>
            <a:picLocks noChangeAspect="1"/>
          </p:cNvPicPr>
          <p:nvPr/>
        </p:nvPicPr>
        <p:blipFill>
          <a:blip r:embed="rId2"/>
          <a:stretch>
            <a:fillRect/>
          </a:stretch>
        </p:blipFill>
        <p:spPr>
          <a:xfrm>
            <a:off x="1443439" y="905774"/>
            <a:ext cx="9305122" cy="5815701"/>
          </a:xfrm>
          <a:prstGeom prst="rect">
            <a:avLst/>
          </a:prstGeom>
        </p:spPr>
      </p:pic>
    </p:spTree>
    <p:extLst>
      <p:ext uri="{BB962C8B-B14F-4D97-AF65-F5344CB8AC3E}">
        <p14:creationId xmlns:p14="http://schemas.microsoft.com/office/powerpoint/2010/main" val="17846362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41A4-5AD0-440E-7D24-696243D9FD88}"/>
              </a:ext>
            </a:extLst>
          </p:cNvPr>
          <p:cNvSpPr>
            <a:spLocks noGrp="1"/>
          </p:cNvSpPr>
          <p:nvPr>
            <p:ph type="title"/>
          </p:nvPr>
        </p:nvSpPr>
        <p:spPr>
          <a:xfrm>
            <a:off x="838200" y="365126"/>
            <a:ext cx="10515600" cy="540648"/>
          </a:xfrm>
        </p:spPr>
        <p:txBody>
          <a:bodyPr>
            <a:normAutofit/>
          </a:bodyPr>
          <a:lstStyle/>
          <a:p>
            <a:r>
              <a:rPr lang="en-US" sz="1600" dirty="0"/>
              <a:t>Dashboard Of Orders Being Placed By Provider Employees And Consumers</a:t>
            </a:r>
          </a:p>
        </p:txBody>
      </p:sp>
      <p:sp>
        <p:nvSpPr>
          <p:cNvPr id="4" name="Slide Number Placeholder 3">
            <a:extLst>
              <a:ext uri="{FF2B5EF4-FFF2-40B4-BE49-F238E27FC236}">
                <a16:creationId xmlns:a16="http://schemas.microsoft.com/office/drawing/2014/main" id="{15CBF4F0-FDF9-4136-0C80-5E6045BE5991}"/>
              </a:ext>
            </a:extLst>
          </p:cNvPr>
          <p:cNvSpPr>
            <a:spLocks noGrp="1"/>
          </p:cNvSpPr>
          <p:nvPr>
            <p:ph type="sldNum" sz="quarter" idx="12"/>
          </p:nvPr>
        </p:nvSpPr>
        <p:spPr/>
        <p:txBody>
          <a:bodyPr/>
          <a:lstStyle/>
          <a:p>
            <a:fld id="{D8DA9DAA-006C-4F4B-980E-E3DF019B24E2}" type="slidenum">
              <a:rPr lang="en-US" smtClean="0"/>
              <a:t>53</a:t>
            </a:fld>
            <a:endParaRPr lang="en-US" dirty="0"/>
          </a:p>
        </p:txBody>
      </p:sp>
      <p:pic>
        <p:nvPicPr>
          <p:cNvPr id="5" name="Picture 4" descr="A screenshot of a computer&#10;&#10;Description automatically generated">
            <a:extLst>
              <a:ext uri="{FF2B5EF4-FFF2-40B4-BE49-F238E27FC236}">
                <a16:creationId xmlns:a16="http://schemas.microsoft.com/office/drawing/2014/main" id="{EC4AA233-D3E7-BC5B-0A6A-09D99A3A6D51}"/>
              </a:ext>
            </a:extLst>
          </p:cNvPr>
          <p:cNvPicPr>
            <a:picLocks noChangeAspect="1"/>
          </p:cNvPicPr>
          <p:nvPr/>
        </p:nvPicPr>
        <p:blipFill>
          <a:blip r:embed="rId2"/>
          <a:stretch>
            <a:fillRect/>
          </a:stretch>
        </p:blipFill>
        <p:spPr>
          <a:xfrm>
            <a:off x="1390650" y="839787"/>
            <a:ext cx="9410700" cy="5881688"/>
          </a:xfrm>
          <a:prstGeom prst="rect">
            <a:avLst/>
          </a:prstGeom>
        </p:spPr>
      </p:pic>
    </p:spTree>
    <p:extLst>
      <p:ext uri="{BB962C8B-B14F-4D97-AF65-F5344CB8AC3E}">
        <p14:creationId xmlns:p14="http://schemas.microsoft.com/office/powerpoint/2010/main" val="4044050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41A4-5AD0-440E-7D24-696243D9FD88}"/>
              </a:ext>
            </a:extLst>
          </p:cNvPr>
          <p:cNvSpPr>
            <a:spLocks noGrp="1"/>
          </p:cNvSpPr>
          <p:nvPr>
            <p:ph type="title"/>
          </p:nvPr>
        </p:nvSpPr>
        <p:spPr>
          <a:xfrm>
            <a:off x="838200" y="365126"/>
            <a:ext cx="10515600" cy="540648"/>
          </a:xfrm>
        </p:spPr>
        <p:txBody>
          <a:bodyPr>
            <a:normAutofit/>
          </a:bodyPr>
          <a:lstStyle/>
          <a:p>
            <a:r>
              <a:rPr lang="en-US" sz="1600" dirty="0"/>
              <a:t>Patient View To Download And View Immunization Report</a:t>
            </a:r>
          </a:p>
        </p:txBody>
      </p:sp>
      <p:sp>
        <p:nvSpPr>
          <p:cNvPr id="4" name="Slide Number Placeholder 3">
            <a:extLst>
              <a:ext uri="{FF2B5EF4-FFF2-40B4-BE49-F238E27FC236}">
                <a16:creationId xmlns:a16="http://schemas.microsoft.com/office/drawing/2014/main" id="{15CBF4F0-FDF9-4136-0C80-5E6045BE5991}"/>
              </a:ext>
            </a:extLst>
          </p:cNvPr>
          <p:cNvSpPr>
            <a:spLocks noGrp="1"/>
          </p:cNvSpPr>
          <p:nvPr>
            <p:ph type="sldNum" sz="quarter" idx="12"/>
          </p:nvPr>
        </p:nvSpPr>
        <p:spPr/>
        <p:txBody>
          <a:bodyPr/>
          <a:lstStyle/>
          <a:p>
            <a:fld id="{D8DA9DAA-006C-4F4B-980E-E3DF019B24E2}" type="slidenum">
              <a:rPr lang="en-US" smtClean="0"/>
              <a:t>54</a:t>
            </a:fld>
            <a:endParaRPr lang="en-US" dirty="0"/>
          </a:p>
        </p:txBody>
      </p:sp>
      <p:pic>
        <p:nvPicPr>
          <p:cNvPr id="5" name="Picture 4" descr="A screenshot of a computer&#10;&#10;Description automatically generated">
            <a:extLst>
              <a:ext uri="{FF2B5EF4-FFF2-40B4-BE49-F238E27FC236}">
                <a16:creationId xmlns:a16="http://schemas.microsoft.com/office/drawing/2014/main" id="{71353ED6-50E2-0788-C785-A22252744FF4}"/>
              </a:ext>
            </a:extLst>
          </p:cNvPr>
          <p:cNvPicPr>
            <a:picLocks noChangeAspect="1"/>
          </p:cNvPicPr>
          <p:nvPr/>
        </p:nvPicPr>
        <p:blipFill>
          <a:blip r:embed="rId2"/>
          <a:stretch>
            <a:fillRect/>
          </a:stretch>
        </p:blipFill>
        <p:spPr>
          <a:xfrm>
            <a:off x="1419225" y="875506"/>
            <a:ext cx="9353550" cy="5845969"/>
          </a:xfrm>
          <a:prstGeom prst="rect">
            <a:avLst/>
          </a:prstGeom>
        </p:spPr>
      </p:pic>
    </p:spTree>
    <p:extLst>
      <p:ext uri="{BB962C8B-B14F-4D97-AF65-F5344CB8AC3E}">
        <p14:creationId xmlns:p14="http://schemas.microsoft.com/office/powerpoint/2010/main" val="31760875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b="1" cap="all" spc="400" dirty="0">
                <a:solidFill>
                  <a:schemeClr val="bg1"/>
                </a:solidFill>
                <a:latin typeface="+mn-lt"/>
              </a:rPr>
              <a:t>THANK YOU</a:t>
            </a:r>
            <a:endParaRPr lang="en-US" dirty="0"/>
          </a:p>
        </p:txBody>
      </p:sp>
    </p:spTree>
    <p:extLst>
      <p:ext uri="{BB962C8B-B14F-4D97-AF65-F5344CB8AC3E}">
        <p14:creationId xmlns:p14="http://schemas.microsoft.com/office/powerpoint/2010/main" val="2227882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Enterprise Functionality</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6</a:t>
            </a:fld>
            <a:endParaRPr lang="en-US" b="1" cap="all" spc="100" dirty="0">
              <a:solidFill>
                <a:schemeClr val="accent2"/>
              </a:solidFill>
            </a:endParaRPr>
          </a:p>
        </p:txBody>
      </p:sp>
      <p:sp>
        <p:nvSpPr>
          <p:cNvPr id="8" name="Content Placeholder 2">
            <a:extLst>
              <a:ext uri="{FF2B5EF4-FFF2-40B4-BE49-F238E27FC236}">
                <a16:creationId xmlns:a16="http://schemas.microsoft.com/office/drawing/2014/main" id="{312A4EC3-F209-5079-AFBE-7BA6968A6E74}"/>
              </a:ext>
            </a:extLst>
          </p:cNvPr>
          <p:cNvSpPr>
            <a:spLocks noGrp="1"/>
          </p:cNvSpPr>
          <p:nvPr/>
        </p:nvSpPr>
        <p:spPr>
          <a:xfrm>
            <a:off x="838200" y="1690688"/>
            <a:ext cx="10972800" cy="4036534"/>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1800" dirty="0"/>
              <a:t>Hospital/Doctor – Place the request for medicine, stores the medicine in hospital inventory after approval &amp; delivery of drugs, Administers patient for immunization.</a:t>
            </a:r>
          </a:p>
          <a:p>
            <a:pPr marL="457200" indent="-457200">
              <a:buFont typeface="+mj-lt"/>
              <a:buAutoNum type="arabicPeriod"/>
            </a:pPr>
            <a:r>
              <a:rPr lang="en-US" sz="1800" dirty="0"/>
              <a:t>State Health Department – Adds state population &amp; approves medicine order request.</a:t>
            </a:r>
          </a:p>
          <a:p>
            <a:pPr marL="457200" indent="-457200">
              <a:buFont typeface="+mj-lt"/>
              <a:buAutoNum type="arabicPeriod"/>
            </a:pPr>
            <a:r>
              <a:rPr lang="en-US" sz="1800" dirty="0"/>
              <a:t>FDA – orders medicine &amp; approves medicine order request.</a:t>
            </a:r>
          </a:p>
          <a:p>
            <a:pPr marL="457200" indent="-457200">
              <a:buFont typeface="+mj-lt"/>
              <a:buAutoNum type="arabicPeriod"/>
            </a:pPr>
            <a:r>
              <a:rPr lang="en-US" sz="1800" dirty="0"/>
              <a:t>Manufacturer – accepts the order for medicines, assigns the orders to self &amp; processes the orders.</a:t>
            </a:r>
          </a:p>
          <a:p>
            <a:pPr marL="457200" indent="-457200">
              <a:buFont typeface="+mj-lt"/>
              <a:buAutoNum type="arabicPeriod"/>
            </a:pPr>
            <a:r>
              <a:rPr lang="en-US" sz="1800" dirty="0"/>
              <a:t>Distributors – Ships the orders &amp; manages inventory of the warehouse.</a:t>
            </a:r>
          </a:p>
          <a:p>
            <a:pPr marL="457200" indent="-457200">
              <a:buFont typeface="+mj-lt"/>
              <a:buAutoNum type="arabicPeriod"/>
            </a:pPr>
            <a:r>
              <a:rPr lang="en-US" sz="1800" dirty="0"/>
              <a:t>Providers – provides medicines to hospitals/doctors and completes the orders.</a:t>
            </a:r>
          </a:p>
        </p:txBody>
      </p:sp>
      <p:pic>
        <p:nvPicPr>
          <p:cNvPr id="11" name="Picture 10" descr="A yellow and blue gears&#10;&#10;Description automatically generated">
            <a:extLst>
              <a:ext uri="{FF2B5EF4-FFF2-40B4-BE49-F238E27FC236}">
                <a16:creationId xmlns:a16="http://schemas.microsoft.com/office/drawing/2014/main" id="{CED9B475-9CA0-39CD-4048-5169EE58259F}"/>
              </a:ext>
            </a:extLst>
          </p:cNvPr>
          <p:cNvPicPr>
            <a:picLocks noChangeAspect="1"/>
          </p:cNvPicPr>
          <p:nvPr/>
        </p:nvPicPr>
        <p:blipFill>
          <a:blip r:embed="rId2"/>
          <a:stretch>
            <a:fillRect/>
          </a:stretch>
        </p:blipFill>
        <p:spPr>
          <a:xfrm>
            <a:off x="8610600" y="0"/>
            <a:ext cx="1760921" cy="1760921"/>
          </a:xfrm>
          <a:prstGeom prst="rect">
            <a:avLst/>
          </a:prstGeom>
        </p:spPr>
      </p:pic>
    </p:spTree>
    <p:extLst>
      <p:ext uri="{BB962C8B-B14F-4D97-AF65-F5344CB8AC3E}">
        <p14:creationId xmlns:p14="http://schemas.microsoft.com/office/powerpoint/2010/main" val="783914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Organizations Functionality</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7</a:t>
            </a:fld>
            <a:endParaRPr lang="en-US" b="1" cap="all" spc="100" dirty="0">
              <a:solidFill>
                <a:schemeClr val="accent2"/>
              </a:solidFill>
            </a:endParaRPr>
          </a:p>
        </p:txBody>
      </p:sp>
      <p:sp>
        <p:nvSpPr>
          <p:cNvPr id="8" name="Content Placeholder 2">
            <a:extLst>
              <a:ext uri="{FF2B5EF4-FFF2-40B4-BE49-F238E27FC236}">
                <a16:creationId xmlns:a16="http://schemas.microsoft.com/office/drawing/2014/main" id="{312A4EC3-F209-5079-AFBE-7BA6968A6E74}"/>
              </a:ext>
            </a:extLst>
          </p:cNvPr>
          <p:cNvSpPr>
            <a:spLocks noGrp="1"/>
          </p:cNvSpPr>
          <p:nvPr/>
        </p:nvSpPr>
        <p:spPr>
          <a:xfrm>
            <a:off x="838200" y="1690687"/>
            <a:ext cx="10972800" cy="4802187"/>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1800" dirty="0"/>
              <a:t>Clinic Organization: Places orders for medicines, follows the approval process, and administers immunizations to patients.</a:t>
            </a:r>
          </a:p>
          <a:p>
            <a:pPr marL="457200" indent="-457200">
              <a:buFont typeface="+mj-lt"/>
              <a:buAutoNum type="arabicPeriod"/>
            </a:pPr>
            <a:r>
              <a:rPr lang="en-US" sz="1800" dirty="0"/>
              <a:t>FDA Organization: Orders medicines, creates accounts for FDA and medical organization employees, and approves medicine order requests.</a:t>
            </a:r>
          </a:p>
          <a:p>
            <a:pPr marL="457200" indent="-457200">
              <a:buFont typeface="+mj-lt"/>
              <a:buAutoNum type="arabicPeriod"/>
            </a:pPr>
            <a:r>
              <a:rPr lang="en-US" sz="1800" dirty="0"/>
              <a:t>State Health Department Organization: Adds state population data and approves medicine order requests.</a:t>
            </a:r>
          </a:p>
          <a:p>
            <a:pPr marL="457200" indent="-457200">
              <a:buFont typeface="+mj-lt"/>
              <a:buAutoNum type="arabicPeriod"/>
            </a:pPr>
            <a:r>
              <a:rPr lang="en-US" sz="1800" dirty="0"/>
              <a:t>Medical Organization: Manages drug catalogs and health data.</a:t>
            </a:r>
          </a:p>
          <a:p>
            <a:pPr marL="457200" indent="-457200">
              <a:buFont typeface="+mj-lt"/>
              <a:buAutoNum type="arabicPeriod"/>
            </a:pPr>
            <a:r>
              <a:rPr lang="en-US" sz="1800" dirty="0"/>
              <a:t>Distributor Organization: Creates warehouses, manages inventory, and ships orders.</a:t>
            </a:r>
          </a:p>
          <a:p>
            <a:pPr marL="457200" indent="-457200">
              <a:buFont typeface="+mj-lt"/>
              <a:buAutoNum type="arabicPeriod"/>
            </a:pPr>
            <a:r>
              <a:rPr lang="en-US" sz="1800" dirty="0"/>
              <a:t>Manufacturer Organization: Processes orders for medicines and manages drug production.</a:t>
            </a:r>
          </a:p>
          <a:p>
            <a:pPr marL="457200" indent="-457200">
              <a:buFont typeface="+mj-lt"/>
              <a:buAutoNum type="arabicPeriod"/>
            </a:pPr>
            <a:r>
              <a:rPr lang="en-US" sz="1800" dirty="0"/>
              <a:t>Hospital Organization: Requests medicines, manages hospital drug inventory, and provides patient care.</a:t>
            </a:r>
          </a:p>
          <a:p>
            <a:pPr marL="457200" indent="-457200">
              <a:buFont typeface="+mj-lt"/>
              <a:buAutoNum type="arabicPeriod"/>
            </a:pPr>
            <a:r>
              <a:rPr lang="en-US" sz="1800" dirty="0"/>
              <a:t>Patient Organization: Views immunization history and downloads vaccine certificates.</a:t>
            </a:r>
          </a:p>
        </p:txBody>
      </p:sp>
      <p:pic>
        <p:nvPicPr>
          <p:cNvPr id="5" name="Picture 4" descr="A yellow and blue gears&#10;&#10;Description automatically generated">
            <a:extLst>
              <a:ext uri="{FF2B5EF4-FFF2-40B4-BE49-F238E27FC236}">
                <a16:creationId xmlns:a16="http://schemas.microsoft.com/office/drawing/2014/main" id="{A34A6A98-6BBD-696D-1C46-C6391D79FE52}"/>
              </a:ext>
            </a:extLst>
          </p:cNvPr>
          <p:cNvPicPr>
            <a:picLocks noChangeAspect="1"/>
          </p:cNvPicPr>
          <p:nvPr/>
        </p:nvPicPr>
        <p:blipFill>
          <a:blip r:embed="rId2"/>
          <a:stretch>
            <a:fillRect/>
          </a:stretch>
        </p:blipFill>
        <p:spPr>
          <a:xfrm>
            <a:off x="9592879" y="0"/>
            <a:ext cx="1760921" cy="1760921"/>
          </a:xfrm>
          <a:prstGeom prst="rect">
            <a:avLst/>
          </a:prstGeom>
        </p:spPr>
      </p:pic>
    </p:spTree>
    <p:extLst>
      <p:ext uri="{BB962C8B-B14F-4D97-AF65-F5344CB8AC3E}">
        <p14:creationId xmlns:p14="http://schemas.microsoft.com/office/powerpoint/2010/main" val="214862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Roles Functionality</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8</a:t>
            </a:fld>
            <a:endParaRPr lang="en-US" b="1" cap="all" spc="100" dirty="0">
              <a:solidFill>
                <a:schemeClr val="accent2"/>
              </a:solidFill>
            </a:endParaRPr>
          </a:p>
        </p:txBody>
      </p:sp>
      <p:sp>
        <p:nvSpPr>
          <p:cNvPr id="8" name="Content Placeholder 2">
            <a:extLst>
              <a:ext uri="{FF2B5EF4-FFF2-40B4-BE49-F238E27FC236}">
                <a16:creationId xmlns:a16="http://schemas.microsoft.com/office/drawing/2014/main" id="{312A4EC3-F209-5079-AFBE-7BA6968A6E74}"/>
              </a:ext>
            </a:extLst>
          </p:cNvPr>
          <p:cNvSpPr>
            <a:spLocks noGrp="1"/>
          </p:cNvSpPr>
          <p:nvPr/>
        </p:nvSpPr>
        <p:spPr>
          <a:xfrm>
            <a:off x="838200" y="1690687"/>
            <a:ext cx="10972800" cy="5030788"/>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1600" dirty="0"/>
              <a:t>System Admin: Manages the overall system, adds states, cities, diseases, and manages drug catalogs.</a:t>
            </a:r>
          </a:p>
          <a:p>
            <a:pPr marL="457200" indent="-457200">
              <a:buFont typeface="+mj-lt"/>
              <a:buAutoNum type="arabicPeriod"/>
            </a:pPr>
            <a:r>
              <a:rPr lang="en-US" sz="1600" dirty="0"/>
              <a:t>FDA Admin: Creates accounts for FDA employees and oversees the ordering process.</a:t>
            </a:r>
          </a:p>
          <a:p>
            <a:pPr marL="457200" indent="-457200">
              <a:buFont typeface="+mj-lt"/>
              <a:buAutoNum type="arabicPeriod"/>
            </a:pPr>
            <a:r>
              <a:rPr lang="en-US" sz="1600" dirty="0"/>
              <a:t>State Health Admin: Adds state population data to the system and approves orders.</a:t>
            </a:r>
          </a:p>
          <a:p>
            <a:pPr marL="457200" indent="-457200">
              <a:buFont typeface="+mj-lt"/>
              <a:buAutoNum type="arabicPeriod"/>
            </a:pPr>
            <a:r>
              <a:rPr lang="en-US" sz="1600" dirty="0"/>
              <a:t>Distributor Admin: Manages distributor accounts and warehouse inventory.</a:t>
            </a:r>
          </a:p>
          <a:p>
            <a:pPr marL="457200" indent="-457200">
              <a:buFont typeface="+mj-lt"/>
              <a:buAutoNum type="arabicPeriod"/>
            </a:pPr>
            <a:r>
              <a:rPr lang="en-US" sz="1600" dirty="0"/>
              <a:t>Provider Admin: Creates accounts for healthcare providers and oversees the provision of medicines.</a:t>
            </a:r>
          </a:p>
          <a:p>
            <a:pPr marL="457200" indent="-457200">
              <a:buFont typeface="+mj-lt"/>
              <a:buAutoNum type="arabicPeriod"/>
            </a:pPr>
            <a:r>
              <a:rPr lang="en-US" sz="1600" dirty="0"/>
              <a:t>Manufacturer Admin: Creates manufacturer accounts and oversees drug production.</a:t>
            </a:r>
          </a:p>
          <a:p>
            <a:pPr marL="457200" indent="-457200">
              <a:buFont typeface="+mj-lt"/>
              <a:buAutoNum type="arabicPeriod"/>
            </a:pPr>
            <a:r>
              <a:rPr lang="en-US" sz="1600" dirty="0"/>
              <a:t>Doctor: Places drug orders, manages orders, and administers drugs to patients.</a:t>
            </a:r>
          </a:p>
          <a:p>
            <a:pPr marL="457200" indent="-457200">
              <a:buFont typeface="+mj-lt"/>
              <a:buAutoNum type="arabicPeriod"/>
            </a:pPr>
            <a:r>
              <a:rPr lang="en-US" sz="1600" dirty="0"/>
              <a:t>Clinic: Orders and manages medicine supply for patient care.</a:t>
            </a:r>
          </a:p>
          <a:p>
            <a:pPr marL="457200" indent="-457200">
              <a:buFont typeface="+mj-lt"/>
              <a:buAutoNum type="arabicPeriod"/>
            </a:pPr>
            <a:r>
              <a:rPr lang="en-US" sz="1600" dirty="0"/>
              <a:t>Patient: Accesses their immunization history and vaccine certificates.</a:t>
            </a:r>
          </a:p>
          <a:p>
            <a:pPr marL="457200" indent="-457200">
              <a:buFont typeface="+mj-lt"/>
              <a:buAutoNum type="arabicPeriod"/>
            </a:pPr>
            <a:r>
              <a:rPr lang="en-US" sz="1600" dirty="0"/>
              <a:t>FDA Organization Employee: Processes medicine orders.</a:t>
            </a:r>
          </a:p>
          <a:p>
            <a:pPr marL="457200" indent="-457200">
              <a:buFont typeface="+mj-lt"/>
              <a:buAutoNum type="arabicPeriod"/>
            </a:pPr>
            <a:r>
              <a:rPr lang="en-US" sz="1600" dirty="0"/>
              <a:t>Medical Organization Employee: Assists in managing health data and drug catalogs.</a:t>
            </a:r>
          </a:p>
          <a:p>
            <a:pPr marL="457200" indent="-457200">
              <a:buFont typeface="+mj-lt"/>
              <a:buAutoNum type="arabicPeriod"/>
            </a:pPr>
            <a:r>
              <a:rPr lang="en-US" sz="1600" dirty="0"/>
              <a:t>State Health Department Employee: Supports in adding population data and order approval.</a:t>
            </a:r>
          </a:p>
          <a:p>
            <a:pPr marL="457200" indent="-457200">
              <a:buFont typeface="+mj-lt"/>
              <a:buAutoNum type="arabicPeriod"/>
            </a:pPr>
            <a:r>
              <a:rPr lang="en-US" sz="1600" dirty="0"/>
              <a:t>Distributor Employee: Manages inventory and ships orders.</a:t>
            </a:r>
          </a:p>
          <a:p>
            <a:pPr marL="457200" indent="-457200">
              <a:buFont typeface="+mj-lt"/>
              <a:buAutoNum type="arabicPeriod"/>
            </a:pPr>
            <a:r>
              <a:rPr lang="en-US" sz="1600" dirty="0"/>
              <a:t>Provider Employee: Assists in providing medicines to healthcare facilities.</a:t>
            </a:r>
          </a:p>
          <a:p>
            <a:pPr marL="457200" indent="-457200">
              <a:buFont typeface="+mj-lt"/>
              <a:buAutoNum type="arabicPeriod"/>
            </a:pPr>
            <a:r>
              <a:rPr lang="en-US" sz="1600" dirty="0"/>
              <a:t>Manufacturer Employee: Manages drug production and order processing.</a:t>
            </a:r>
          </a:p>
        </p:txBody>
      </p:sp>
      <p:pic>
        <p:nvPicPr>
          <p:cNvPr id="2" name="Picture 1" descr="A yellow and blue gears&#10;&#10;Description automatically generated">
            <a:extLst>
              <a:ext uri="{FF2B5EF4-FFF2-40B4-BE49-F238E27FC236}">
                <a16:creationId xmlns:a16="http://schemas.microsoft.com/office/drawing/2014/main" id="{4DF25B94-2752-893B-F8D4-F8B2249C9358}"/>
              </a:ext>
            </a:extLst>
          </p:cNvPr>
          <p:cNvPicPr>
            <a:picLocks noChangeAspect="1"/>
          </p:cNvPicPr>
          <p:nvPr/>
        </p:nvPicPr>
        <p:blipFill>
          <a:blip r:embed="rId2"/>
          <a:stretch>
            <a:fillRect/>
          </a:stretch>
        </p:blipFill>
        <p:spPr>
          <a:xfrm>
            <a:off x="7115175" y="0"/>
            <a:ext cx="1760921" cy="1760921"/>
          </a:xfrm>
          <a:prstGeom prst="rect">
            <a:avLst/>
          </a:prstGeom>
        </p:spPr>
      </p:pic>
    </p:spTree>
    <p:extLst>
      <p:ext uri="{BB962C8B-B14F-4D97-AF65-F5344CB8AC3E}">
        <p14:creationId xmlns:p14="http://schemas.microsoft.com/office/powerpoint/2010/main" val="92995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6D5E1-BE29-8860-83AB-E0C4C474FC60}"/>
              </a:ext>
            </a:extLst>
          </p:cNvPr>
          <p:cNvSpPr>
            <a:spLocks noGrp="1"/>
          </p:cNvSpPr>
          <p:nvPr>
            <p:ph type="ctrTitle"/>
          </p:nvPr>
        </p:nvSpPr>
        <p:spPr>
          <a:xfrm>
            <a:off x="6391656" y="841248"/>
            <a:ext cx="4434840" cy="3236976"/>
          </a:xfrm>
        </p:spPr>
        <p:txBody>
          <a:bodyPr anchor="b">
            <a:normAutofit/>
          </a:bodyPr>
          <a:lstStyle/>
          <a:p>
            <a:r>
              <a:rPr lang="en-US" sz="5400" dirty="0"/>
              <a:t>Architecture Diagram</a:t>
            </a:r>
          </a:p>
        </p:txBody>
      </p:sp>
      <p:sp>
        <p:nvSpPr>
          <p:cNvPr id="13" name="Footer Placeholder 3">
            <a:extLst>
              <a:ext uri="{FF2B5EF4-FFF2-40B4-BE49-F238E27FC236}">
                <a16:creationId xmlns:a16="http://schemas.microsoft.com/office/drawing/2014/main" id="{0D458822-15CB-80EE-42E7-C3B07E7D8F84}"/>
              </a:ext>
            </a:extLst>
          </p:cNvPr>
          <p:cNvSpPr>
            <a:spLocks noGrp="1"/>
          </p:cNvSpPr>
          <p:nvPr>
            <p:ph type="ftr" sz="quarter" idx="11"/>
          </p:nvPr>
        </p:nvSpPr>
        <p:spPr>
          <a:xfrm rot="16200000">
            <a:off x="9811512" y="1591056"/>
            <a:ext cx="3547872" cy="365125"/>
          </a:xfrm>
        </p:spPr>
        <p:txBody>
          <a:bodyPr/>
          <a:lstStyle/>
          <a:p>
            <a:pPr>
              <a:spcAft>
                <a:spcPts val="600"/>
              </a:spcAft>
            </a:pPr>
            <a:r>
              <a:rPr lang="en-US" dirty="0"/>
              <a:t>Pharmaceutical Distribution Network</a:t>
            </a:r>
          </a:p>
        </p:txBody>
      </p:sp>
      <p:sp>
        <p:nvSpPr>
          <p:cNvPr id="4" name="Slide Number Placeholder 3">
            <a:extLst>
              <a:ext uri="{FF2B5EF4-FFF2-40B4-BE49-F238E27FC236}">
                <a16:creationId xmlns:a16="http://schemas.microsoft.com/office/drawing/2014/main" id="{AD0460BC-5157-BEEC-233A-208ED2343875}"/>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D8DA9DAA-006C-4F4B-980E-E3DF019B24E2}" type="slidenum">
              <a:rPr lang="en-US" smtClean="0"/>
              <a:pPr>
                <a:spcAft>
                  <a:spcPts val="600"/>
                </a:spcAft>
              </a:pPr>
              <a:t>9</a:t>
            </a:fld>
            <a:endParaRPr lang="en-US"/>
          </a:p>
        </p:txBody>
      </p:sp>
      <p:pic>
        <p:nvPicPr>
          <p:cNvPr id="6" name="Picture 5">
            <a:extLst>
              <a:ext uri="{FF2B5EF4-FFF2-40B4-BE49-F238E27FC236}">
                <a16:creationId xmlns:a16="http://schemas.microsoft.com/office/drawing/2014/main" id="{09426F86-2AEB-50DE-28C0-638B8DE9FEC8}"/>
              </a:ext>
            </a:extLst>
          </p:cNvPr>
          <p:cNvPicPr>
            <a:picLocks noChangeAspect="1"/>
          </p:cNvPicPr>
          <p:nvPr/>
        </p:nvPicPr>
        <p:blipFill>
          <a:blip r:embed="rId2"/>
          <a:stretch>
            <a:fillRect/>
          </a:stretch>
        </p:blipFill>
        <p:spPr>
          <a:xfrm>
            <a:off x="283464" y="556865"/>
            <a:ext cx="5221224" cy="5753414"/>
          </a:xfrm>
          <a:prstGeom prst="rect">
            <a:avLst/>
          </a:prstGeom>
          <a:noFill/>
        </p:spPr>
      </p:pic>
    </p:spTree>
    <p:extLst>
      <p:ext uri="{BB962C8B-B14F-4D97-AF65-F5344CB8AC3E}">
        <p14:creationId xmlns:p14="http://schemas.microsoft.com/office/powerpoint/2010/main" val="623017405"/>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laxy presentation" id="{D860ABA3-507A-4DC6-8D34-B6D2FE41A3BA}" vid="{BBA8DB39-4D39-4790-8D8A-7FB22E96343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79E8A1-055A-4751-97E9-E6B1F9E21214}">
  <ds:schemaRefs>
    <ds:schemaRef ds:uri="http://schemas.microsoft.com/sharepoint/v3/contenttype/forms"/>
  </ds:schemaRefs>
</ds:datastoreItem>
</file>

<file path=customXml/itemProps2.xml><?xml version="1.0" encoding="utf-8"?>
<ds:datastoreItem xmlns:ds="http://schemas.openxmlformats.org/officeDocument/2006/customXml" ds:itemID="{99D08CD0-82A3-4566-9B63-BB91B2D89764}">
  <ds:schemaRefs>
    <ds:schemaRef ds:uri="http://schemas.microsoft.com/sharepoint/v3"/>
    <ds:schemaRef ds:uri="http://www.w3.org/XML/1998/namespace"/>
    <ds:schemaRef ds:uri="http://purl.org/dc/elements/1.1/"/>
    <ds:schemaRef ds:uri="http://schemas.microsoft.com/office/infopath/2007/PartnerControls"/>
    <ds:schemaRef ds:uri="http://schemas.microsoft.com/office/2006/metadata/properties"/>
    <ds:schemaRef ds:uri="http://purl.org/dc/terms/"/>
    <ds:schemaRef ds:uri="http://purl.org/dc/dcmitype/"/>
    <ds:schemaRef ds:uri="71af3243-3dd4-4a8d-8c0d-dd76da1f02a5"/>
    <ds:schemaRef ds:uri="http://schemas.microsoft.com/office/2006/documentManagement/types"/>
    <ds:schemaRef ds:uri="http://schemas.openxmlformats.org/package/2006/metadata/core-properties"/>
    <ds:schemaRef ds:uri="230e9df3-be65-4c73-a93b-d1236ebd677e"/>
    <ds:schemaRef ds:uri="16c05727-aa75-4e4a-9b5f-8a80a1165891"/>
  </ds:schemaRefs>
</ds:datastoreItem>
</file>

<file path=customXml/itemProps3.xml><?xml version="1.0" encoding="utf-8"?>
<ds:datastoreItem xmlns:ds="http://schemas.openxmlformats.org/officeDocument/2006/customXml" ds:itemID="{64958658-F0F0-4C75-A3B7-276A0C8E9F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{CED5A27C-99CB-42DD-A589-D016BD8B28A0}tf89338750_win32</Template>
  <TotalTime>259</TotalTime>
  <Words>1200</Words>
  <Application>Microsoft Office PowerPoint</Application>
  <PresentationFormat>Widescreen</PresentationFormat>
  <Paragraphs>180</Paragraphs>
  <Slides>55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55</vt:i4>
      </vt:variant>
    </vt:vector>
  </HeadingPairs>
  <TitlesOfParts>
    <vt:vector size="59" baseType="lpstr">
      <vt:lpstr>Arial</vt:lpstr>
      <vt:lpstr>Calibri</vt:lpstr>
      <vt:lpstr>Univers</vt:lpstr>
      <vt:lpstr>GradientUnivers</vt:lpstr>
      <vt:lpstr>Pharmaceutical Distribution Network</vt:lpstr>
      <vt:lpstr>Introduction</vt:lpstr>
      <vt:lpstr>Problem Statement</vt:lpstr>
      <vt:lpstr>Solution</vt:lpstr>
      <vt:lpstr>Enterprises</vt:lpstr>
      <vt:lpstr>Enterprise Functionality</vt:lpstr>
      <vt:lpstr>Organizations Functionality</vt:lpstr>
      <vt:lpstr>Roles Functionality</vt:lpstr>
      <vt:lpstr>Architecture Diagram</vt:lpstr>
      <vt:lpstr>Component Diagram</vt:lpstr>
      <vt:lpstr>System Admin Login</vt:lpstr>
      <vt:lpstr>Manage States</vt:lpstr>
      <vt:lpstr>Manage Cities</vt:lpstr>
      <vt:lpstr>Create Manufacturer Name As Admin</vt:lpstr>
      <vt:lpstr>Creating User Creds For Manufacturer Admin</vt:lpstr>
      <vt:lpstr>Manage Providers By Creating And Removing Them</vt:lpstr>
      <vt:lpstr>Creating Disease Catalog By Sys Admin</vt:lpstr>
      <vt:lpstr>Creating And Removing Medicines</vt:lpstr>
      <vt:lpstr>Creating FDA Admin</vt:lpstr>
      <vt:lpstr>Creating State Health Admin User</vt:lpstr>
      <vt:lpstr>Creating And Managing Distributor Admin</vt:lpstr>
      <vt:lpstr>Creating And Managing Provider Admins</vt:lpstr>
      <vt:lpstr>Performance Based On States , Manufacturers , Diseases And Drugs Under System Admin</vt:lpstr>
      <vt:lpstr>Managing Departments For State Health Admin Organization</vt:lpstr>
      <vt:lpstr>Creating And Update  Employees For State Health Admin Org</vt:lpstr>
      <vt:lpstr>Creating User Details For Employees Of State Health Admin Org</vt:lpstr>
      <vt:lpstr>Adding State Population By State Health Administration Employee</vt:lpstr>
      <vt:lpstr>Managing And Creating Department (FDA Organization And Medical Organization) By FDA Employee</vt:lpstr>
      <vt:lpstr>Creating And Updating Persons For FDA Org And Medical Org By FDA Admin</vt:lpstr>
      <vt:lpstr>Creating And Updating Employee Creds For FDA Org And Medical Org By FDA Admin</vt:lpstr>
      <vt:lpstr>Ordering Medicine Based On Different Manufacturer By FDA Employee</vt:lpstr>
      <vt:lpstr>Managing Medicine Orders By FDA Employee</vt:lpstr>
      <vt:lpstr>Creating And Managing Manufacturer Organization</vt:lpstr>
      <vt:lpstr>Creating And Updating Manufacturer Org Persons By Manufacturer Admin</vt:lpstr>
      <vt:lpstr>Creating And Updating Manufacturer Employee Creds By Manufacturer Admin</vt:lpstr>
      <vt:lpstr>Create And Remove Medicine Products By Manufacturer Employee</vt:lpstr>
      <vt:lpstr>Assign Order To Individual Manufacturer Employee And Process It</vt:lpstr>
      <vt:lpstr>Creating And Managing Department By Distributor Admin</vt:lpstr>
      <vt:lpstr>Creating And Updating Persons Of Distributor Organization By Distributor Admin</vt:lpstr>
      <vt:lpstr>Creating And Updating Distributor Employee Users By Distributor Admin</vt:lpstr>
      <vt:lpstr>Distributor Employee Homepage</vt:lpstr>
      <vt:lpstr>Managing And Creating Warehouse By Distributor Employee</vt:lpstr>
      <vt:lpstr>View Inventory Based On Warehouse Location By Distributor Employee</vt:lpstr>
      <vt:lpstr>Ship Order By Distributor Employee</vt:lpstr>
      <vt:lpstr>Managing Doctor, Patient And Clinic Organization By Provider Admin</vt:lpstr>
      <vt:lpstr>Creating And Updating Persons For Clinic , Patient And Hospital Org By Provider Admin</vt:lpstr>
      <vt:lpstr>Email Sent When New Patient Is Created By Provider Admin</vt:lpstr>
      <vt:lpstr>Creating And Updating Clinic, Patient And Hospital Org Employee Creds By Provider Admin</vt:lpstr>
      <vt:lpstr>Ordering Medicine Based On Different Manufacturer By Doctor (Hospital Org)</vt:lpstr>
      <vt:lpstr>Managing Order On Doctor’s End</vt:lpstr>
      <vt:lpstr>Managing Immunization Of Patient From Doctor UI</vt:lpstr>
      <vt:lpstr>Managing Order Placed By Clinic Org</vt:lpstr>
      <vt:lpstr>Dashboard Of Orders Being Placed By Provider Employees And Consumers</vt:lpstr>
      <vt:lpstr>Patient View To Download And View Immunization Report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Pharmaceutical Distribution Network</dc:title>
  <dc:creator>Sanal Pillai</dc:creator>
  <cp:lastModifiedBy>Sanal Pillai</cp:lastModifiedBy>
  <cp:revision>88</cp:revision>
  <dcterms:created xsi:type="dcterms:W3CDTF">2023-12-10T22:47:07Z</dcterms:created>
  <dcterms:modified xsi:type="dcterms:W3CDTF">2023-12-11T04:22:59Z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